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xml" ContentType="application/vnd.openxmlformats-officedocument.presentationml.notesSlide+xml"/>
  <Override PartName="/ppt/tags/tag75.xml" ContentType="application/vnd.openxmlformats-officedocument.presentationml.tags+xml"/>
  <Override PartName="/ppt/notesSlides/notesSlide2.xml" ContentType="application/vnd.openxmlformats-officedocument.presentationml.notesSlide+xml"/>
  <Override PartName="/ppt/tags/tag76.xml" ContentType="application/vnd.openxmlformats-officedocument.presentationml.tags+xml"/>
  <Override PartName="/ppt/notesSlides/notesSlide3.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4.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5.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6.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7.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8.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9.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notesSlides/notesSlide10.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notesSlides/notesSlide11.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notesSlides/notesSlide12.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notesSlides/notesSlide13.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notesSlides/notesSlide14.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notesSlides/notesSlide15.xml" ContentType="application/vnd.openxmlformats-officedocument.presentationml.notesSlide+xml"/>
  <Override PartName="/ppt/tags/tag13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412" r:id="rId2"/>
    <p:sldId id="413" r:id="rId3"/>
    <p:sldId id="417" r:id="rId4"/>
    <p:sldId id="431" r:id="rId5"/>
    <p:sldId id="432" r:id="rId6"/>
    <p:sldId id="445" r:id="rId7"/>
    <p:sldId id="457" r:id="rId8"/>
    <p:sldId id="440" r:id="rId9"/>
    <p:sldId id="467" r:id="rId10"/>
    <p:sldId id="468" r:id="rId11"/>
    <p:sldId id="469" r:id="rId12"/>
    <p:sldId id="470" r:id="rId13"/>
    <p:sldId id="471" r:id="rId14"/>
    <p:sldId id="472" r:id="rId15"/>
    <p:sldId id="473" r:id="rId16"/>
    <p:sldId id="474" r:id="rId17"/>
    <p:sldId id="475" r:id="rId18"/>
    <p:sldId id="486" r:id="rId19"/>
    <p:sldId id="487" r:id="rId20"/>
    <p:sldId id="488" r:id="rId21"/>
    <p:sldId id="489" r:id="rId22"/>
    <p:sldId id="490" r:id="rId23"/>
    <p:sldId id="492" r:id="rId24"/>
    <p:sldId id="493" r:id="rId25"/>
    <p:sldId id="494" r:id="rId26"/>
    <p:sldId id="495" r:id="rId27"/>
    <p:sldId id="496" r:id="rId28"/>
    <p:sldId id="491" r:id="rId29"/>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1" userDrawn="1">
          <p15:clr>
            <a:srgbClr val="A4A3A4"/>
          </p15:clr>
        </p15:guide>
        <p15:guide id="2" pos="375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32113"/>
    <a:srgbClr val="A96731"/>
    <a:srgbClr val="8F633D"/>
    <a:srgbClr val="7D4B26"/>
    <a:srgbClr val="B06B34"/>
    <a:srgbClr val="995E2F"/>
    <a:srgbClr val="5B2C56"/>
    <a:srgbClr val="825126"/>
    <a:srgbClr val="241B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14" d="100"/>
          <a:sy n="114" d="100"/>
        </p:scale>
        <p:origin x="540" y="84"/>
      </p:cViewPr>
      <p:guideLst>
        <p:guide orient="horz" pos="2321"/>
        <p:guide pos="375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ea typeface="微软雅黑" panose="020B0503020204020204" pitchFamily="34" charset="-122"/>
              </a:rPr>
              <a:t>2024/5/11</a:t>
            </a:fld>
            <a:endParaRPr lang="zh-CN" altLang="en-US">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ea typeface="微软雅黑" panose="020B0503020204020204" pitchFamily="34" charset="-122"/>
              </a:rPr>
              <a:t>‹#›</a:t>
            </a:fld>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AC49D05-6128-4D0D-A32A-06A5E73B386C}" type="datetimeFigureOut">
              <a:rPr lang="zh-CN" altLang="en-US" smtClean="0"/>
              <a:t>2024/5/11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49F42C-2DAE-424C-A4B8-3140182C3E9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t>22</a:t>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49F42C-2DAE-424C-A4B8-3140182C3E9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t>23</a:t>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49F42C-2DAE-424C-A4B8-3140182C3E9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t>24</a:t>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49F42C-2DAE-424C-A4B8-3140182C3E9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t>25</a:t>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49F42C-2DAE-424C-A4B8-3140182C3E9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t>26</a:t>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49F42C-2DAE-424C-A4B8-3140182C3E9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t>27</a:t>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49F42C-2DAE-424C-A4B8-3140182C3E9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t>20</a:t>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49F42C-2DAE-424C-A4B8-3140182C3E9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t>21</a:t>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2024/5/11</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2024/5/11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2024/5/11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2024/5/11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2024/5/11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2024/5/11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2024/5/11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2024/5/11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2024/5/11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2024/5/11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2024/5/11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2024/5/11</a:t>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random/>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10.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 Id="rId5" Type="http://schemas.openxmlformats.org/officeDocument/2006/relationships/image" Target="../media/image17.jpe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5" Type="http://schemas.openxmlformats.org/officeDocument/2006/relationships/image" Target="../media/image22.jpeg"/><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image" Target="../media/image23.png"/><Relationship Id="rId5" Type="http://schemas.openxmlformats.org/officeDocument/2006/relationships/image" Target="../media/image2.jpeg"/><Relationship Id="rId4"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112.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slideLayout" Target="../slideLayouts/slideLayout2.xml"/><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jpeg"/><Relationship Id="rId10" Type="http://schemas.openxmlformats.org/officeDocument/2006/relationships/image" Target="../media/image31.png"/><Relationship Id="rId4" Type="http://schemas.openxmlformats.org/officeDocument/2006/relationships/notesSlide" Target="../notesSlides/notesSlide7.xml"/><Relationship Id="rId9" Type="http://schemas.openxmlformats.org/officeDocument/2006/relationships/image" Target="../media/image30.png"/><Relationship Id="rId1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image" Target="../media/image2.jpeg"/><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notesSlide" Target="../notesSlides/notesSlide1.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slideLayout" Target="../slideLayouts/slideLayout2.xml"/><Relationship Id="rId5" Type="http://schemas.openxmlformats.org/officeDocument/2006/relationships/tags" Target="../tags/tag69.xml"/><Relationship Id="rId10" Type="http://schemas.openxmlformats.org/officeDocument/2006/relationships/tags" Target="../tags/tag74.xml"/><Relationship Id="rId4" Type="http://schemas.openxmlformats.org/officeDocument/2006/relationships/tags" Target="../tags/tag68.xml"/><Relationship Id="rId9" Type="http://schemas.openxmlformats.org/officeDocument/2006/relationships/tags" Target="../tags/tag73.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2.xml"/><Relationship Id="rId7" Type="http://schemas.openxmlformats.org/officeDocument/2006/relationships/image" Target="../media/image37.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36.png"/><Relationship Id="rId5" Type="http://schemas.openxmlformats.org/officeDocument/2006/relationships/image" Target="../media/image2.jpeg"/><Relationship Id="rId4" Type="http://schemas.openxmlformats.org/officeDocument/2006/relationships/notesSlide" Target="../notesSlides/notesSlide8.xml"/><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2.xml"/><Relationship Id="rId7" Type="http://schemas.openxmlformats.org/officeDocument/2006/relationships/image" Target="../media/image41.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40.png"/><Relationship Id="rId5" Type="http://schemas.openxmlformats.org/officeDocument/2006/relationships/image" Target="../media/image2.jpeg"/><Relationship Id="rId4" Type="http://schemas.openxmlformats.org/officeDocument/2006/relationships/notesSlide" Target="../notesSlides/notesSlide9.xml"/><Relationship Id="rId9" Type="http://schemas.openxmlformats.org/officeDocument/2006/relationships/image" Target="../media/image43.png"/></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2.xml"/><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2.jpeg"/><Relationship Id="rId10" Type="http://schemas.openxmlformats.org/officeDocument/2006/relationships/image" Target="../media/image48.png"/><Relationship Id="rId4" Type="http://schemas.openxmlformats.org/officeDocument/2006/relationships/notesSlide" Target="../notesSlides/notesSlide10.xml"/><Relationship Id="rId9"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2.jpe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51.jpeg"/><Relationship Id="rId5" Type="http://schemas.openxmlformats.org/officeDocument/2006/relationships/image" Target="../media/image2.jpeg"/><Relationship Id="rId4"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53.jpeg"/><Relationship Id="rId5" Type="http://schemas.openxmlformats.org/officeDocument/2006/relationships/image" Target="../media/image2.jpeg"/><Relationship Id="rId4"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54.jpeg"/><Relationship Id="rId5" Type="http://schemas.openxmlformats.org/officeDocument/2006/relationships/image" Target="../media/image2.jpeg"/><Relationship Id="rId4"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image" Target="../media/image55.jpeg"/><Relationship Id="rId5" Type="http://schemas.openxmlformats.org/officeDocument/2006/relationships/image" Target="../media/image2.jpeg"/><Relationship Id="rId4"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7.jpe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image" Target="../media/image56.jpeg"/><Relationship Id="rId5" Type="http://schemas.openxmlformats.org/officeDocument/2006/relationships/image" Target="../media/image2.jpeg"/><Relationship Id="rId4"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13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75.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tags" Target="../tags/tag76.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image" Target="../media/image7.jpe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jpe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8.jpeg"/><Relationship Id="rId5" Type="http://schemas.openxmlformats.org/officeDocument/2006/relationships/image" Target="../media/image2.jpe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image" Target="../media/image10.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85.xml"/><Relationship Id="rId7" Type="http://schemas.openxmlformats.org/officeDocument/2006/relationships/image" Target="../media/image2.jpe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slideLayout" Target="../slideLayouts/slideLayout2.xml"/><Relationship Id="rId5" Type="http://schemas.openxmlformats.org/officeDocument/2006/relationships/tags" Target="../tags/tag87.xml"/><Relationship Id="rId4" Type="http://schemas.openxmlformats.org/officeDocument/2006/relationships/tags" Target="../tags/tag86.xml"/><Relationship Id="rId9"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tags" Target="../tags/tag88.xml"/><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3" name="文本框 12"/>
          <p:cNvSpPr txBox="1"/>
          <p:nvPr/>
        </p:nvSpPr>
        <p:spPr>
          <a:xfrm>
            <a:off x="6574155" y="958215"/>
            <a:ext cx="5249545" cy="1938020"/>
          </a:xfrm>
          <a:prstGeom prst="rect">
            <a:avLst/>
          </a:prstGeom>
          <a:noFill/>
        </p:spPr>
        <p:txBody>
          <a:bodyPr wrap="none" rtlCol="0">
            <a:spAutoFit/>
            <a:scene3d>
              <a:camera prst="orthographicFront"/>
              <a:lightRig rig="threePt" dir="t"/>
            </a:scene3d>
          </a:bodyPr>
          <a:lstStyle/>
          <a:p>
            <a:pPr algn="ctr"/>
            <a:r>
              <a:rPr lang="en-US" altLang="zh-CN" sz="6000">
                <a:solidFill>
                  <a:schemeClr val="bg1"/>
                </a:solidFill>
                <a:effectLst>
                  <a:outerShdw blurRad="38100" dist="19050" dir="2700000" algn="tl" rotWithShape="0">
                    <a:schemeClr val="dk1">
                      <a:alpha val="40000"/>
                    </a:schemeClr>
                  </a:outerShdw>
                </a:effectLst>
                <a:latin typeface="Impact" panose="020B0806030902050204" charset="0"/>
                <a:cs typeface="Impact" panose="020B0806030902050204" charset="0"/>
              </a:rPr>
              <a:t>A Beautiful Mind</a:t>
            </a:r>
          </a:p>
          <a:p>
            <a:pPr algn="ctr"/>
            <a:r>
              <a:rPr lang="en-US" altLang="zh-CN" sz="6000">
                <a:solidFill>
                  <a:schemeClr val="bg1"/>
                </a:solidFill>
                <a:effectLst>
                  <a:outerShdw blurRad="38100" dist="19050" dir="2700000" algn="tl" rotWithShape="0">
                    <a:schemeClr val="dk1">
                      <a:alpha val="40000"/>
                    </a:schemeClr>
                  </a:outerShdw>
                </a:effectLst>
                <a:latin typeface="Impact" panose="020B0806030902050204" charset="0"/>
                <a:cs typeface="Impact" panose="020B0806030902050204" charset="0"/>
              </a:rPr>
              <a:t>summary</a:t>
            </a:r>
          </a:p>
        </p:txBody>
      </p:sp>
    </p:spTree>
    <p:custDataLst>
      <p:tags r:id="rId1"/>
    </p:custDataLst>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30618" y="433189"/>
            <a:ext cx="11344187" cy="6042660"/>
            <a:chOff x="563" y="1310"/>
            <a:chExt cx="14709" cy="8016"/>
          </a:xfrm>
        </p:grpSpPr>
        <p:sp>
          <p:nvSpPr>
            <p:cNvPr id="35" name="矩形 34"/>
            <p:cNvSpPr/>
            <p:nvPr/>
          </p:nvSpPr>
          <p:spPr>
            <a:xfrm>
              <a:off x="582" y="1310"/>
              <a:ext cx="13714" cy="7404"/>
            </a:xfrm>
            <a:prstGeom prst="rect">
              <a:avLst/>
            </a:prstGeom>
            <a:solidFill>
              <a:schemeClr val="bg1"/>
            </a:solidFill>
            <a:ln>
              <a:solidFill>
                <a:srgbClr val="50271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a:latin typeface="Kefa Regular" panose="02000506000000020004" charset="0"/>
                  <a:cs typeface="Kefa Regular" panose="02000506000000020004" charset="0"/>
                  <a:sym typeface="+mn-ea"/>
                </a:rPr>
                <a:t>张夏欣</a:t>
              </a:r>
              <a:r>
                <a:rPr lang="en-US" altLang="zh-CN">
                  <a:latin typeface="Kefa Regular" panose="02000506000000020004" charset="0"/>
                  <a:cs typeface="Kefa Regular" panose="02000506000000020004" charset="0"/>
                  <a:sym typeface="+mn-ea"/>
                </a:rPr>
                <a:t> </a:t>
              </a:r>
              <a:endParaRPr lang="zh-CN" altLang="en-US"/>
            </a:p>
          </p:txBody>
        </p:sp>
        <p:sp>
          <p:nvSpPr>
            <p:cNvPr id="36" name="平行四边形 35"/>
            <p:cNvSpPr/>
            <p:nvPr/>
          </p:nvSpPr>
          <p:spPr>
            <a:xfrm flipV="1">
              <a:off x="563" y="8714"/>
              <a:ext cx="14691" cy="582"/>
            </a:xfrm>
            <a:prstGeom prst="parallelogram">
              <a:avLst>
                <a:gd name="adj" fmla="val 154295"/>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rot="16200000" flipH="1" flipV="1">
              <a:off x="10775" y="4829"/>
              <a:ext cx="8016" cy="977"/>
            </a:xfrm>
            <a:prstGeom prst="parallelogram">
              <a:avLst>
                <a:gd name="adj" fmla="val 59416"/>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1105535" y="4076700"/>
            <a:ext cx="9349105" cy="1938020"/>
          </a:xfrm>
          <a:prstGeom prst="rect">
            <a:avLst/>
          </a:prstGeom>
          <a:noFill/>
        </p:spPr>
        <p:txBody>
          <a:bodyPr wrap="square" rtlCol="0">
            <a:spAutoFit/>
          </a:bodyPr>
          <a:lstStyle/>
          <a:p>
            <a:pPr algn="ctr"/>
            <a:endParaRPr lang="en-US" altLang="zh-CN" sz="2400">
              <a:cs typeface="+mn-lt"/>
              <a:sym typeface="+mn-ea"/>
            </a:endParaRPr>
          </a:p>
          <a:p>
            <a:pPr algn="ctr"/>
            <a:r>
              <a:rPr lang="en-US" altLang="zh-CN" sz="2400">
                <a:cs typeface="+mn-lt"/>
                <a:sym typeface="+mn-ea"/>
              </a:rPr>
              <a:t>When Nash get off work from the Wheeler Lab building after work one night, William follows and observes him and initiates a conversation. He takes John to a heavily-jurisdictional factory and shows him the layout inside.</a:t>
            </a:r>
          </a:p>
        </p:txBody>
      </p:sp>
      <p:sp>
        <p:nvSpPr>
          <p:cNvPr id="16" name="文本框 15"/>
          <p:cNvSpPr txBox="1"/>
          <p:nvPr>
            <p:custDataLst>
              <p:tags r:id="rId2"/>
            </p:custDataLst>
          </p:nvPr>
        </p:nvSpPr>
        <p:spPr>
          <a:xfrm>
            <a:off x="1105218" y="9525"/>
            <a:ext cx="3608070" cy="460375"/>
          </a:xfrm>
          <a:prstGeom prst="rect">
            <a:avLst/>
          </a:prstGeom>
          <a:noFill/>
        </p:spPr>
        <p:txBody>
          <a:bodyPr wrap="none" rtlCol="0">
            <a:spAutoFit/>
          </a:bodyPr>
          <a:lstStyle/>
          <a:p>
            <a:pPr algn="dist"/>
            <a:r>
              <a:rPr lang="en-US" altLang="zh-CN" sz="2400">
                <a:latin typeface="Krungthep" panose="02000400000000000000" charset="0"/>
                <a:cs typeface="Krungthep" panose="02000400000000000000" charset="0"/>
              </a:rPr>
              <a:t>Contact with William</a:t>
            </a:r>
          </a:p>
        </p:txBody>
      </p:sp>
      <p:pic>
        <p:nvPicPr>
          <p:cNvPr id="11" name="图片 10" descr="2011715395585_.pic"/>
          <p:cNvPicPr>
            <a:picLocks noChangeAspect="1"/>
          </p:cNvPicPr>
          <p:nvPr/>
        </p:nvPicPr>
        <p:blipFill>
          <a:blip r:embed="rId5"/>
          <a:stretch>
            <a:fillRect/>
          </a:stretch>
        </p:blipFill>
        <p:spPr>
          <a:xfrm>
            <a:off x="805815" y="836930"/>
            <a:ext cx="5208270" cy="3618230"/>
          </a:xfrm>
          <a:prstGeom prst="rect">
            <a:avLst/>
          </a:prstGeom>
        </p:spPr>
      </p:pic>
      <p:pic>
        <p:nvPicPr>
          <p:cNvPr id="12" name="图片 11" descr="2031715395586_.pic"/>
          <p:cNvPicPr>
            <a:picLocks noChangeAspect="1"/>
          </p:cNvPicPr>
          <p:nvPr/>
        </p:nvPicPr>
        <p:blipFill>
          <a:blip r:embed="rId6"/>
          <a:stretch>
            <a:fillRect/>
          </a:stretch>
        </p:blipFill>
        <p:spPr>
          <a:xfrm>
            <a:off x="6090285" y="931545"/>
            <a:ext cx="5068570" cy="3523615"/>
          </a:xfrm>
          <a:prstGeom prst="rect">
            <a:avLst/>
          </a:prstGeom>
        </p:spPr>
      </p:pic>
      <p:sp>
        <p:nvSpPr>
          <p:cNvPr id="6" name="文本框 5"/>
          <p:cNvSpPr txBox="1"/>
          <p:nvPr>
            <p:custDataLst>
              <p:tags r:id="rId3"/>
            </p:custDataLst>
          </p:nvPr>
        </p:nvSpPr>
        <p:spPr>
          <a:xfrm>
            <a:off x="8927465" y="5615940"/>
            <a:ext cx="2231390" cy="398780"/>
          </a:xfrm>
          <a:prstGeom prst="rect">
            <a:avLst/>
          </a:prstGeom>
          <a:noFill/>
        </p:spPr>
        <p:txBody>
          <a:bodyPr wrap="none" rtlCol="0">
            <a:spAutoFit/>
          </a:bodyPr>
          <a:lstStyle/>
          <a:p>
            <a:pPr algn="l"/>
            <a:r>
              <a:rPr lang="zh-CN" altLang="en-US" sz="2000" b="1">
                <a:latin typeface="黑体" panose="02010609060101010101" charset="-122"/>
                <a:ea typeface="黑体" panose="02010609060101010101" charset="-122"/>
                <a:cs typeface="黑体" panose="02010609060101010101" charset="-122"/>
                <a:sym typeface="+mn-ea"/>
              </a:rPr>
              <a:t>张夏欣</a:t>
            </a:r>
            <a:r>
              <a:rPr lang="en-US" altLang="zh-CN" sz="2000" b="1">
                <a:latin typeface="黑体" panose="02010609060101010101" charset="-122"/>
                <a:ea typeface="黑体" panose="02010609060101010101" charset="-122"/>
                <a:cs typeface="黑体" panose="02010609060101010101" charset="-122"/>
                <a:sym typeface="+mn-ea"/>
              </a:rPr>
              <a:t> 23D30009 </a:t>
            </a:r>
            <a:endParaRPr lang="en-US" altLang="zh-CN" sz="2000" b="1">
              <a:latin typeface="黑体" panose="02010609060101010101" charset="-122"/>
              <a:ea typeface="黑体" panose="02010609060101010101" charset="-122"/>
              <a:cs typeface="黑体" panose="02010609060101010101" charset="-122"/>
            </a:endParaRPr>
          </a:p>
        </p:txBody>
      </p:sp>
    </p:spTree>
    <p:custDataLst>
      <p:tags r:id="rId1"/>
    </p:custDataLst>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647065" y="588010"/>
            <a:ext cx="10005060" cy="1568450"/>
          </a:xfrm>
          <a:prstGeom prst="rect">
            <a:avLst/>
          </a:prstGeom>
          <a:noFill/>
        </p:spPr>
        <p:txBody>
          <a:bodyPr wrap="square" rtlCol="0">
            <a:spAutoFit/>
          </a:bodyPr>
          <a:lstStyle/>
          <a:p>
            <a:pPr algn="ctr"/>
            <a:r>
              <a:rPr lang="en-US" altLang="zh-CN" sz="2400">
                <a:cs typeface="+mn-lt"/>
                <a:sym typeface="+mn-ea"/>
              </a:rPr>
              <a:t>William told John about the top secret of the place that the Soviet action would cause a lot of casualties among the people, so they needed his help.</a:t>
            </a:r>
          </a:p>
          <a:p>
            <a:pPr algn="ctr"/>
            <a:endParaRPr lang="en-US" altLang="zh-CN" sz="2400">
              <a:cs typeface="+mn-lt"/>
              <a:sym typeface="+mn-ea"/>
            </a:endParaRPr>
          </a:p>
        </p:txBody>
      </p:sp>
      <p:sp>
        <p:nvSpPr>
          <p:cNvPr id="16" name="文本框 15"/>
          <p:cNvSpPr txBox="1"/>
          <p:nvPr>
            <p:custDataLst>
              <p:tags r:id="rId2"/>
            </p:custDataLst>
          </p:nvPr>
        </p:nvSpPr>
        <p:spPr>
          <a:xfrm>
            <a:off x="902018" y="9525"/>
            <a:ext cx="4014470" cy="460375"/>
          </a:xfrm>
          <a:prstGeom prst="rect">
            <a:avLst/>
          </a:prstGeom>
          <a:noFill/>
        </p:spPr>
        <p:txBody>
          <a:bodyPr wrap="none" rtlCol="0">
            <a:spAutoFit/>
          </a:bodyPr>
          <a:lstStyle/>
          <a:p>
            <a:pPr algn="dist"/>
            <a:r>
              <a:rPr lang="en-US" altLang="zh-CN" sz="2400">
                <a:latin typeface="Krungthep" panose="02000400000000000000" charset="0"/>
                <a:cs typeface="Krungthep" panose="02000400000000000000" charset="0"/>
              </a:rPr>
              <a:t>Undersanding the work</a:t>
            </a:r>
          </a:p>
        </p:txBody>
      </p:sp>
      <p:pic>
        <p:nvPicPr>
          <p:cNvPr id="17" name="图片 16" descr="2041715395587_.pic"/>
          <p:cNvPicPr>
            <a:picLocks noChangeAspect="1"/>
          </p:cNvPicPr>
          <p:nvPr/>
        </p:nvPicPr>
        <p:blipFill>
          <a:blip r:embed="rId5"/>
          <a:stretch>
            <a:fillRect/>
          </a:stretch>
        </p:blipFill>
        <p:spPr>
          <a:xfrm>
            <a:off x="156210" y="1518285"/>
            <a:ext cx="6102350" cy="4632960"/>
          </a:xfrm>
          <a:prstGeom prst="rect">
            <a:avLst/>
          </a:prstGeom>
        </p:spPr>
      </p:pic>
      <p:pic>
        <p:nvPicPr>
          <p:cNvPr id="19" name="图片 18" descr="2051715395588_.pic"/>
          <p:cNvPicPr>
            <a:picLocks noChangeAspect="1"/>
          </p:cNvPicPr>
          <p:nvPr/>
        </p:nvPicPr>
        <p:blipFill>
          <a:blip r:embed="rId6"/>
          <a:stretch>
            <a:fillRect/>
          </a:stretch>
        </p:blipFill>
        <p:spPr>
          <a:xfrm>
            <a:off x="4916805" y="5817235"/>
            <a:ext cx="7157085" cy="1040765"/>
          </a:xfrm>
          <a:prstGeom prst="rect">
            <a:avLst/>
          </a:prstGeom>
        </p:spPr>
      </p:pic>
      <p:sp>
        <p:nvSpPr>
          <p:cNvPr id="20" name="文本框 19"/>
          <p:cNvSpPr txBox="1"/>
          <p:nvPr/>
        </p:nvSpPr>
        <p:spPr>
          <a:xfrm>
            <a:off x="7080885" y="4051935"/>
            <a:ext cx="4693920" cy="1941195"/>
          </a:xfrm>
          <a:prstGeom prst="rect">
            <a:avLst/>
          </a:prstGeom>
          <a:noFill/>
        </p:spPr>
        <p:txBody>
          <a:bodyPr wrap="square" rtlCol="0">
            <a:noAutofit/>
          </a:bodyPr>
          <a:lstStyle/>
          <a:p>
            <a:r>
              <a:rPr lang="en-US" altLang="zh-CN" sz="2400">
                <a:cs typeface="+mn-lt"/>
                <a:sym typeface="+mn-ea"/>
              </a:rPr>
              <a:t>He praised John's talent highly and also threatened John not to reveal the secret or he would go to jail. </a:t>
            </a:r>
          </a:p>
          <a:p>
            <a:endParaRPr lang="en-US" altLang="zh-CN" sz="2400">
              <a:cs typeface="+mn-lt"/>
              <a:sym typeface="+mn-ea"/>
            </a:endParaRPr>
          </a:p>
        </p:txBody>
      </p:sp>
      <p:sp>
        <p:nvSpPr>
          <p:cNvPr id="6" name="文本框 5"/>
          <p:cNvSpPr txBox="1"/>
          <p:nvPr>
            <p:custDataLst>
              <p:tags r:id="rId3"/>
            </p:custDataLst>
          </p:nvPr>
        </p:nvSpPr>
        <p:spPr>
          <a:xfrm>
            <a:off x="9543415" y="5418455"/>
            <a:ext cx="2231390" cy="398780"/>
          </a:xfrm>
          <a:prstGeom prst="rect">
            <a:avLst/>
          </a:prstGeom>
          <a:noFill/>
        </p:spPr>
        <p:txBody>
          <a:bodyPr wrap="none" rtlCol="0">
            <a:spAutoFit/>
          </a:bodyPr>
          <a:lstStyle/>
          <a:p>
            <a:pPr algn="l"/>
            <a:r>
              <a:rPr lang="zh-CN" altLang="en-US" sz="2000" b="1">
                <a:latin typeface="黑体" panose="02010609060101010101" charset="-122"/>
                <a:ea typeface="黑体" panose="02010609060101010101" charset="-122"/>
                <a:cs typeface="黑体" panose="02010609060101010101" charset="-122"/>
                <a:sym typeface="+mn-ea"/>
              </a:rPr>
              <a:t>张夏欣</a:t>
            </a:r>
            <a:r>
              <a:rPr lang="en-US" altLang="zh-CN" sz="2000" b="1">
                <a:latin typeface="黑体" panose="02010609060101010101" charset="-122"/>
                <a:ea typeface="黑体" panose="02010609060101010101" charset="-122"/>
                <a:cs typeface="黑体" panose="02010609060101010101" charset="-122"/>
                <a:sym typeface="+mn-ea"/>
              </a:rPr>
              <a:t> 23D30009 </a:t>
            </a:r>
            <a:endParaRPr lang="en-US" altLang="zh-CN" sz="2000" b="1">
              <a:latin typeface="黑体" panose="02010609060101010101" charset="-122"/>
              <a:ea typeface="黑体" panose="02010609060101010101" charset="-122"/>
              <a:cs typeface="黑体" panose="02010609060101010101" charset="-122"/>
            </a:endParaRPr>
          </a:p>
        </p:txBody>
      </p:sp>
    </p:spTree>
    <p:custDataLst>
      <p:tags r:id="rId1"/>
    </p:custData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30618" y="433189"/>
            <a:ext cx="11344187" cy="6042660"/>
            <a:chOff x="563" y="1310"/>
            <a:chExt cx="14709" cy="8016"/>
          </a:xfrm>
        </p:grpSpPr>
        <p:sp>
          <p:nvSpPr>
            <p:cNvPr id="35" name="矩形 34"/>
            <p:cNvSpPr/>
            <p:nvPr/>
          </p:nvSpPr>
          <p:spPr>
            <a:xfrm>
              <a:off x="582" y="1310"/>
              <a:ext cx="13714" cy="7404"/>
            </a:xfrm>
            <a:prstGeom prst="rect">
              <a:avLst/>
            </a:prstGeom>
            <a:solidFill>
              <a:schemeClr val="bg1"/>
            </a:solidFill>
            <a:ln>
              <a:solidFill>
                <a:srgbClr val="50271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6" name="平行四边形 35"/>
            <p:cNvSpPr/>
            <p:nvPr/>
          </p:nvSpPr>
          <p:spPr>
            <a:xfrm flipV="1">
              <a:off x="563" y="8722"/>
              <a:ext cx="14691" cy="582"/>
            </a:xfrm>
            <a:prstGeom prst="parallelogram">
              <a:avLst>
                <a:gd name="adj" fmla="val 154295"/>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rot="16200000" flipH="1" flipV="1">
              <a:off x="10775" y="4829"/>
              <a:ext cx="8016" cy="977"/>
            </a:xfrm>
            <a:prstGeom prst="parallelogram">
              <a:avLst>
                <a:gd name="adj" fmla="val 59416"/>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6736080" y="1798955"/>
            <a:ext cx="4286250" cy="2676525"/>
          </a:xfrm>
          <a:prstGeom prst="rect">
            <a:avLst/>
          </a:prstGeom>
          <a:noFill/>
        </p:spPr>
        <p:txBody>
          <a:bodyPr wrap="square" rtlCol="0">
            <a:spAutoFit/>
          </a:bodyPr>
          <a:lstStyle/>
          <a:p>
            <a:pPr algn="ctr"/>
            <a:r>
              <a:rPr lang="en-US" altLang="zh-CN" sz="2400">
                <a:cs typeface="+mn-lt"/>
                <a:sym typeface="+mn-ea"/>
              </a:rPr>
              <a:t>Praised and encouraged by William, John passively accepted the secret job. Then the staff examined him and installed the mark on his body that William had used as a code for the joint.</a:t>
            </a:r>
          </a:p>
        </p:txBody>
      </p:sp>
      <p:sp>
        <p:nvSpPr>
          <p:cNvPr id="3" name="文本框 2"/>
          <p:cNvSpPr txBox="1"/>
          <p:nvPr>
            <p:custDataLst>
              <p:tags r:id="rId2"/>
            </p:custDataLst>
          </p:nvPr>
        </p:nvSpPr>
        <p:spPr>
          <a:xfrm>
            <a:off x="1462088" y="9525"/>
            <a:ext cx="2566670" cy="460375"/>
          </a:xfrm>
          <a:prstGeom prst="rect">
            <a:avLst/>
          </a:prstGeom>
          <a:noFill/>
        </p:spPr>
        <p:txBody>
          <a:bodyPr wrap="none" rtlCol="0">
            <a:spAutoFit/>
          </a:bodyPr>
          <a:lstStyle/>
          <a:p>
            <a:pPr algn="dist"/>
            <a:r>
              <a:rPr lang="en-US" altLang="zh-CN" sz="2400">
                <a:latin typeface="Krungthep" panose="02000400000000000000" charset="0"/>
                <a:cs typeface="Krungthep" panose="02000400000000000000" charset="0"/>
              </a:rPr>
              <a:t>Accept the job</a:t>
            </a:r>
          </a:p>
        </p:txBody>
      </p:sp>
      <p:pic>
        <p:nvPicPr>
          <p:cNvPr id="4" name="图片 3" descr="2061715395588_.pic"/>
          <p:cNvPicPr>
            <a:picLocks noChangeAspect="1"/>
          </p:cNvPicPr>
          <p:nvPr/>
        </p:nvPicPr>
        <p:blipFill>
          <a:blip r:embed="rId5"/>
          <a:stretch>
            <a:fillRect/>
          </a:stretch>
        </p:blipFill>
        <p:spPr>
          <a:xfrm>
            <a:off x="986790" y="1208405"/>
            <a:ext cx="5749290" cy="3993515"/>
          </a:xfrm>
          <a:prstGeom prst="rect">
            <a:avLst/>
          </a:prstGeom>
        </p:spPr>
      </p:pic>
      <p:sp>
        <p:nvSpPr>
          <p:cNvPr id="6" name="文本框 5"/>
          <p:cNvSpPr txBox="1"/>
          <p:nvPr>
            <p:custDataLst>
              <p:tags r:id="rId3"/>
            </p:custDataLst>
          </p:nvPr>
        </p:nvSpPr>
        <p:spPr>
          <a:xfrm>
            <a:off x="8789670" y="5398770"/>
            <a:ext cx="2231390" cy="398780"/>
          </a:xfrm>
          <a:prstGeom prst="rect">
            <a:avLst/>
          </a:prstGeom>
          <a:noFill/>
        </p:spPr>
        <p:txBody>
          <a:bodyPr wrap="none" rtlCol="0">
            <a:spAutoFit/>
          </a:bodyPr>
          <a:lstStyle/>
          <a:p>
            <a:pPr algn="l"/>
            <a:r>
              <a:rPr lang="zh-CN" altLang="en-US" sz="2000" b="1">
                <a:latin typeface="黑体" panose="02010609060101010101" charset="-122"/>
                <a:ea typeface="黑体" panose="02010609060101010101" charset="-122"/>
                <a:cs typeface="黑体" panose="02010609060101010101" charset="-122"/>
                <a:sym typeface="+mn-ea"/>
              </a:rPr>
              <a:t>张夏欣</a:t>
            </a:r>
            <a:r>
              <a:rPr lang="en-US" altLang="zh-CN" sz="2000" b="1">
                <a:latin typeface="黑体" panose="02010609060101010101" charset="-122"/>
                <a:ea typeface="黑体" panose="02010609060101010101" charset="-122"/>
                <a:cs typeface="黑体" panose="02010609060101010101" charset="-122"/>
                <a:sym typeface="+mn-ea"/>
              </a:rPr>
              <a:t> 23D30009 </a:t>
            </a:r>
            <a:endParaRPr lang="en-US" altLang="zh-CN" sz="2000" b="1">
              <a:latin typeface="黑体" panose="02010609060101010101" charset="-122"/>
              <a:ea typeface="黑体" panose="02010609060101010101" charset="-122"/>
              <a:cs typeface="黑体" panose="02010609060101010101" charset="-122"/>
            </a:endParaRPr>
          </a:p>
        </p:txBody>
      </p:sp>
    </p:spTree>
    <p:custDataLst>
      <p:tags r:id="rId1"/>
    </p:custDataLst>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30618" y="419854"/>
            <a:ext cx="11344187" cy="6042660"/>
            <a:chOff x="563" y="1310"/>
            <a:chExt cx="14709" cy="8016"/>
          </a:xfrm>
        </p:grpSpPr>
        <p:sp>
          <p:nvSpPr>
            <p:cNvPr id="35" name="矩形 34"/>
            <p:cNvSpPr/>
            <p:nvPr/>
          </p:nvSpPr>
          <p:spPr>
            <a:xfrm>
              <a:off x="582" y="1310"/>
              <a:ext cx="13714" cy="7404"/>
            </a:xfrm>
            <a:prstGeom prst="rect">
              <a:avLst/>
            </a:prstGeom>
            <a:solidFill>
              <a:schemeClr val="bg1"/>
            </a:solidFill>
            <a:ln>
              <a:solidFill>
                <a:srgbClr val="50271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6" name="平行四边形 35"/>
            <p:cNvSpPr/>
            <p:nvPr/>
          </p:nvSpPr>
          <p:spPr>
            <a:xfrm flipV="1">
              <a:off x="563" y="8722"/>
              <a:ext cx="14691" cy="582"/>
            </a:xfrm>
            <a:prstGeom prst="parallelogram">
              <a:avLst>
                <a:gd name="adj" fmla="val 154295"/>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rot="16200000" flipH="1" flipV="1">
              <a:off x="10775" y="4829"/>
              <a:ext cx="8016" cy="977"/>
            </a:xfrm>
            <a:prstGeom prst="parallelogram">
              <a:avLst>
                <a:gd name="adj" fmla="val 59416"/>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1373505" y="469900"/>
            <a:ext cx="8881110" cy="1568450"/>
          </a:xfrm>
          <a:prstGeom prst="rect">
            <a:avLst/>
          </a:prstGeom>
          <a:noFill/>
        </p:spPr>
        <p:txBody>
          <a:bodyPr wrap="square" rtlCol="0">
            <a:spAutoFit/>
          </a:bodyPr>
          <a:lstStyle/>
          <a:p>
            <a:pPr algn="ctr"/>
            <a:r>
              <a:rPr lang="en-US" altLang="zh-CN" sz="2400">
                <a:cs typeface="+mn-lt"/>
                <a:sym typeface="+mn-ea"/>
              </a:rPr>
              <a:t>John began to work in his the office seriously, and Alicia came to see him, and they started dating. Alicia is tolerant of John's mannerisms, and John thought Alicia and him had common fecture that they were a good match.</a:t>
            </a:r>
          </a:p>
        </p:txBody>
      </p:sp>
      <p:sp>
        <p:nvSpPr>
          <p:cNvPr id="7" name="文本框 6"/>
          <p:cNvSpPr txBox="1"/>
          <p:nvPr>
            <p:custDataLst>
              <p:tags r:id="rId2"/>
            </p:custDataLst>
          </p:nvPr>
        </p:nvSpPr>
        <p:spPr>
          <a:xfrm>
            <a:off x="1373188" y="9525"/>
            <a:ext cx="2744470" cy="460375"/>
          </a:xfrm>
          <a:prstGeom prst="rect">
            <a:avLst/>
          </a:prstGeom>
          <a:noFill/>
        </p:spPr>
        <p:txBody>
          <a:bodyPr wrap="none" rtlCol="0">
            <a:spAutoFit/>
          </a:bodyPr>
          <a:lstStyle/>
          <a:p>
            <a:pPr algn="dist"/>
            <a:r>
              <a:rPr lang="en-US" altLang="zh-CN" sz="2400">
                <a:latin typeface="Krungthep" panose="02000400000000000000" charset="0"/>
                <a:cs typeface="Krungthep" panose="02000400000000000000" charset="0"/>
              </a:rPr>
              <a:t>Date with Alicia</a:t>
            </a:r>
          </a:p>
        </p:txBody>
      </p:sp>
      <p:pic>
        <p:nvPicPr>
          <p:cNvPr id="4" name="图片 3" descr="2071715395589_.pic"/>
          <p:cNvPicPr>
            <a:picLocks noChangeAspect="1"/>
          </p:cNvPicPr>
          <p:nvPr/>
        </p:nvPicPr>
        <p:blipFill>
          <a:blip r:embed="rId5"/>
          <a:stretch>
            <a:fillRect/>
          </a:stretch>
        </p:blipFill>
        <p:spPr>
          <a:xfrm>
            <a:off x="430530" y="2548890"/>
            <a:ext cx="5861050" cy="4073525"/>
          </a:xfrm>
          <a:prstGeom prst="rect">
            <a:avLst/>
          </a:prstGeom>
        </p:spPr>
      </p:pic>
      <p:pic>
        <p:nvPicPr>
          <p:cNvPr id="5" name="图片 4" descr="2081715395590_.pic"/>
          <p:cNvPicPr>
            <a:picLocks noChangeAspect="1"/>
          </p:cNvPicPr>
          <p:nvPr/>
        </p:nvPicPr>
        <p:blipFill>
          <a:blip r:embed="rId6"/>
          <a:stretch>
            <a:fillRect/>
          </a:stretch>
        </p:blipFill>
        <p:spPr>
          <a:xfrm>
            <a:off x="6627495" y="2527935"/>
            <a:ext cx="5860415" cy="4074160"/>
          </a:xfrm>
          <a:prstGeom prst="rect">
            <a:avLst/>
          </a:prstGeom>
        </p:spPr>
      </p:pic>
      <p:sp>
        <p:nvSpPr>
          <p:cNvPr id="6" name="文本框 5"/>
          <p:cNvSpPr txBox="1"/>
          <p:nvPr>
            <p:custDataLst>
              <p:tags r:id="rId3"/>
            </p:custDataLst>
          </p:nvPr>
        </p:nvSpPr>
        <p:spPr>
          <a:xfrm>
            <a:off x="8789670" y="2038350"/>
            <a:ext cx="2231390" cy="398780"/>
          </a:xfrm>
          <a:prstGeom prst="rect">
            <a:avLst/>
          </a:prstGeom>
          <a:noFill/>
        </p:spPr>
        <p:txBody>
          <a:bodyPr wrap="none" rtlCol="0">
            <a:spAutoFit/>
          </a:bodyPr>
          <a:lstStyle/>
          <a:p>
            <a:pPr algn="l"/>
            <a:r>
              <a:rPr lang="zh-CN" altLang="en-US" sz="2000" b="1">
                <a:latin typeface="黑体" panose="02010609060101010101" charset="-122"/>
                <a:ea typeface="黑体" panose="02010609060101010101" charset="-122"/>
                <a:cs typeface="黑体" panose="02010609060101010101" charset="-122"/>
                <a:sym typeface="+mn-ea"/>
              </a:rPr>
              <a:t>张夏欣</a:t>
            </a:r>
            <a:r>
              <a:rPr lang="en-US" altLang="zh-CN" sz="2000" b="1">
                <a:latin typeface="黑体" panose="02010609060101010101" charset="-122"/>
                <a:ea typeface="黑体" panose="02010609060101010101" charset="-122"/>
                <a:cs typeface="黑体" panose="02010609060101010101" charset="-122"/>
                <a:sym typeface="+mn-ea"/>
              </a:rPr>
              <a:t> 23D30009 </a:t>
            </a:r>
            <a:endParaRPr lang="en-US" altLang="zh-CN" sz="2000" b="1">
              <a:latin typeface="黑体" panose="02010609060101010101" charset="-122"/>
              <a:ea typeface="黑体" panose="02010609060101010101" charset="-122"/>
              <a:cs typeface="黑体" panose="02010609060101010101" charset="-122"/>
            </a:endParaRPr>
          </a:p>
        </p:txBody>
      </p:sp>
    </p:spTree>
    <p:custDataLst>
      <p:tags r:id="rId1"/>
    </p:custData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30618" y="419854"/>
            <a:ext cx="11344187" cy="6042660"/>
            <a:chOff x="563" y="1310"/>
            <a:chExt cx="14709" cy="8016"/>
          </a:xfrm>
        </p:grpSpPr>
        <p:sp>
          <p:nvSpPr>
            <p:cNvPr id="35" name="矩形 34"/>
            <p:cNvSpPr/>
            <p:nvPr/>
          </p:nvSpPr>
          <p:spPr>
            <a:xfrm>
              <a:off x="582" y="1310"/>
              <a:ext cx="13714" cy="7404"/>
            </a:xfrm>
            <a:prstGeom prst="rect">
              <a:avLst/>
            </a:prstGeom>
            <a:solidFill>
              <a:schemeClr val="bg1"/>
            </a:solidFill>
            <a:ln>
              <a:solidFill>
                <a:srgbClr val="50271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6" name="平行四边形 35"/>
            <p:cNvSpPr/>
            <p:nvPr/>
          </p:nvSpPr>
          <p:spPr>
            <a:xfrm flipV="1">
              <a:off x="563" y="8722"/>
              <a:ext cx="14691" cy="582"/>
            </a:xfrm>
            <a:prstGeom prst="parallelogram">
              <a:avLst>
                <a:gd name="adj" fmla="val 154295"/>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rot="16200000" flipH="1" flipV="1">
              <a:off x="10775" y="4829"/>
              <a:ext cx="8016" cy="977"/>
            </a:xfrm>
            <a:prstGeom prst="parallelogram">
              <a:avLst>
                <a:gd name="adj" fmla="val 59416"/>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1668145" y="4558030"/>
            <a:ext cx="7454900" cy="1198880"/>
          </a:xfrm>
          <a:prstGeom prst="rect">
            <a:avLst/>
          </a:prstGeom>
          <a:noFill/>
        </p:spPr>
        <p:txBody>
          <a:bodyPr wrap="square" rtlCol="0">
            <a:spAutoFit/>
          </a:bodyPr>
          <a:lstStyle/>
          <a:p>
            <a:pPr algn="ctr"/>
            <a:r>
              <a:rPr lang="en-US" altLang="zh-CN" sz="2400">
                <a:cs typeface="+mn-lt"/>
                <a:sym typeface="+mn-ea"/>
              </a:rPr>
              <a:t>John focused on deciphering potential codes, and by nightfall he arrived at a mysterious building and put his deciphered letters into a secret mailbox.</a:t>
            </a:r>
            <a:endParaRPr lang="zh-CN" altLang="en-US" sz="2400">
              <a:cs typeface="+mn-lt"/>
              <a:sym typeface="+mn-ea"/>
            </a:endParaRPr>
          </a:p>
        </p:txBody>
      </p:sp>
      <p:sp>
        <p:nvSpPr>
          <p:cNvPr id="7" name="文本框 6"/>
          <p:cNvSpPr txBox="1"/>
          <p:nvPr>
            <p:custDataLst>
              <p:tags r:id="rId2"/>
            </p:custDataLst>
          </p:nvPr>
        </p:nvSpPr>
        <p:spPr>
          <a:xfrm>
            <a:off x="862013" y="0"/>
            <a:ext cx="5233670" cy="460375"/>
          </a:xfrm>
          <a:prstGeom prst="rect">
            <a:avLst/>
          </a:prstGeom>
          <a:noFill/>
        </p:spPr>
        <p:txBody>
          <a:bodyPr wrap="none" rtlCol="0">
            <a:spAutoFit/>
          </a:bodyPr>
          <a:lstStyle/>
          <a:p>
            <a:pPr algn="dist"/>
            <a:r>
              <a:rPr lang="en-US" altLang="zh-CN" sz="2400">
                <a:latin typeface="Krungthep" panose="02000400000000000000" charset="0"/>
                <a:cs typeface="Krungthep" panose="02000400000000000000" charset="0"/>
              </a:rPr>
              <a:t>Transmiss classified document</a:t>
            </a:r>
          </a:p>
        </p:txBody>
      </p:sp>
      <p:pic>
        <p:nvPicPr>
          <p:cNvPr id="3" name="图片 2" descr="2091715395590_.pic"/>
          <p:cNvPicPr>
            <a:picLocks noChangeAspect="1"/>
          </p:cNvPicPr>
          <p:nvPr/>
        </p:nvPicPr>
        <p:blipFill>
          <a:blip r:embed="rId5"/>
          <a:stretch>
            <a:fillRect/>
          </a:stretch>
        </p:blipFill>
        <p:spPr>
          <a:xfrm>
            <a:off x="430530" y="742315"/>
            <a:ext cx="5493385" cy="3815715"/>
          </a:xfrm>
          <a:prstGeom prst="rect">
            <a:avLst/>
          </a:prstGeom>
        </p:spPr>
      </p:pic>
      <p:pic>
        <p:nvPicPr>
          <p:cNvPr id="4" name="图片 3" descr="2101715395591_.pic"/>
          <p:cNvPicPr>
            <a:picLocks noChangeAspect="1"/>
          </p:cNvPicPr>
          <p:nvPr/>
        </p:nvPicPr>
        <p:blipFill>
          <a:blip r:embed="rId6"/>
          <a:stretch>
            <a:fillRect/>
          </a:stretch>
        </p:blipFill>
        <p:spPr>
          <a:xfrm>
            <a:off x="6336665" y="573405"/>
            <a:ext cx="5733415" cy="3984625"/>
          </a:xfrm>
          <a:prstGeom prst="rect">
            <a:avLst/>
          </a:prstGeom>
        </p:spPr>
      </p:pic>
      <p:sp>
        <p:nvSpPr>
          <p:cNvPr id="6" name="文本框 5"/>
          <p:cNvSpPr txBox="1"/>
          <p:nvPr>
            <p:custDataLst>
              <p:tags r:id="rId3"/>
            </p:custDataLst>
          </p:nvPr>
        </p:nvSpPr>
        <p:spPr>
          <a:xfrm>
            <a:off x="8789670" y="5602605"/>
            <a:ext cx="2231390" cy="398780"/>
          </a:xfrm>
          <a:prstGeom prst="rect">
            <a:avLst/>
          </a:prstGeom>
          <a:noFill/>
        </p:spPr>
        <p:txBody>
          <a:bodyPr wrap="none" rtlCol="0">
            <a:spAutoFit/>
          </a:bodyPr>
          <a:lstStyle/>
          <a:p>
            <a:pPr algn="l"/>
            <a:r>
              <a:rPr lang="zh-CN" altLang="en-US" sz="2000" b="1">
                <a:latin typeface="黑体" panose="02010609060101010101" charset="-122"/>
                <a:ea typeface="黑体" panose="02010609060101010101" charset="-122"/>
                <a:cs typeface="黑体" panose="02010609060101010101" charset="-122"/>
                <a:sym typeface="+mn-ea"/>
              </a:rPr>
              <a:t>张夏欣</a:t>
            </a:r>
            <a:r>
              <a:rPr lang="en-US" altLang="zh-CN" sz="2000" b="1">
                <a:latin typeface="黑体" panose="02010609060101010101" charset="-122"/>
                <a:ea typeface="黑体" panose="02010609060101010101" charset="-122"/>
                <a:cs typeface="黑体" panose="02010609060101010101" charset="-122"/>
                <a:sym typeface="+mn-ea"/>
              </a:rPr>
              <a:t> 23D30009 </a:t>
            </a:r>
            <a:endParaRPr lang="en-US" altLang="zh-CN" sz="2000" b="1">
              <a:latin typeface="黑体" panose="02010609060101010101" charset="-122"/>
              <a:ea typeface="黑体" panose="02010609060101010101" charset="-122"/>
              <a:cs typeface="黑体" panose="02010609060101010101" charset="-122"/>
            </a:endParaRPr>
          </a:p>
        </p:txBody>
      </p:sp>
    </p:spTree>
    <p:custDataLst>
      <p:tags r:id="rId1"/>
    </p:custDataLst>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30618" y="419854"/>
            <a:ext cx="11344187" cy="6042660"/>
            <a:chOff x="563" y="1310"/>
            <a:chExt cx="14709" cy="8016"/>
          </a:xfrm>
        </p:grpSpPr>
        <p:sp>
          <p:nvSpPr>
            <p:cNvPr id="35" name="矩形 34"/>
            <p:cNvSpPr/>
            <p:nvPr/>
          </p:nvSpPr>
          <p:spPr>
            <a:xfrm>
              <a:off x="582" y="1310"/>
              <a:ext cx="13714" cy="7404"/>
            </a:xfrm>
            <a:prstGeom prst="rect">
              <a:avLst/>
            </a:prstGeom>
            <a:solidFill>
              <a:schemeClr val="bg1"/>
            </a:solidFill>
            <a:ln>
              <a:solidFill>
                <a:srgbClr val="50271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6" name="平行四边形 35"/>
            <p:cNvSpPr/>
            <p:nvPr/>
          </p:nvSpPr>
          <p:spPr>
            <a:xfrm flipV="1">
              <a:off x="563" y="8722"/>
              <a:ext cx="14691" cy="582"/>
            </a:xfrm>
            <a:prstGeom prst="parallelogram">
              <a:avLst>
                <a:gd name="adj" fmla="val 154295"/>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rot="16200000" flipH="1" flipV="1">
              <a:off x="10775" y="4829"/>
              <a:ext cx="8016" cy="977"/>
            </a:xfrm>
            <a:prstGeom prst="parallelogram">
              <a:avLst>
                <a:gd name="adj" fmla="val 59416"/>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6489065" y="744220"/>
            <a:ext cx="4374515" cy="1568450"/>
          </a:xfrm>
          <a:prstGeom prst="rect">
            <a:avLst/>
          </a:prstGeom>
          <a:noFill/>
        </p:spPr>
        <p:txBody>
          <a:bodyPr wrap="square" rtlCol="0">
            <a:spAutoFit/>
          </a:bodyPr>
          <a:lstStyle/>
          <a:p>
            <a:pPr algn="ctr"/>
            <a:r>
              <a:rPr lang="en-US" altLang="zh-CN" sz="2400">
                <a:cs typeface="+mn-lt"/>
                <a:sym typeface="+mn-ea"/>
              </a:rPr>
              <a:t>John and Alicia's date went well, but John kept his work a secret and Alicia didn't ask questions.</a:t>
            </a:r>
          </a:p>
        </p:txBody>
      </p:sp>
      <p:sp>
        <p:nvSpPr>
          <p:cNvPr id="7" name="文本框 6"/>
          <p:cNvSpPr txBox="1"/>
          <p:nvPr>
            <p:custDataLst>
              <p:tags r:id="rId2"/>
            </p:custDataLst>
          </p:nvPr>
        </p:nvSpPr>
        <p:spPr>
          <a:xfrm>
            <a:off x="248603" y="9525"/>
            <a:ext cx="3731260" cy="460375"/>
          </a:xfrm>
          <a:prstGeom prst="rect">
            <a:avLst/>
          </a:prstGeom>
          <a:noFill/>
        </p:spPr>
        <p:txBody>
          <a:bodyPr wrap="none" rtlCol="0">
            <a:spAutoFit/>
          </a:bodyPr>
          <a:lstStyle/>
          <a:p>
            <a:pPr algn="dist"/>
            <a:r>
              <a:rPr lang="en-US" altLang="zh-CN" sz="2400">
                <a:latin typeface="Krungthep" panose="02000400000000000000" charset="0"/>
                <a:cs typeface="Krungthep" panose="02000400000000000000" charset="0"/>
              </a:rPr>
              <a:t>Fall in love with Alicia</a:t>
            </a:r>
          </a:p>
        </p:txBody>
      </p:sp>
      <p:pic>
        <p:nvPicPr>
          <p:cNvPr id="2" name="图片 1" descr="2111715399820_.pic"/>
          <p:cNvPicPr>
            <a:picLocks noChangeAspect="1"/>
          </p:cNvPicPr>
          <p:nvPr/>
        </p:nvPicPr>
        <p:blipFill>
          <a:blip r:embed="rId5"/>
          <a:stretch>
            <a:fillRect/>
          </a:stretch>
        </p:blipFill>
        <p:spPr>
          <a:xfrm>
            <a:off x="1162050" y="2019935"/>
            <a:ext cx="6367780" cy="4425950"/>
          </a:xfrm>
          <a:prstGeom prst="rect">
            <a:avLst/>
          </a:prstGeom>
        </p:spPr>
      </p:pic>
      <p:sp>
        <p:nvSpPr>
          <p:cNvPr id="3" name="文本框 2"/>
          <p:cNvSpPr txBox="1"/>
          <p:nvPr>
            <p:custDataLst>
              <p:tags r:id="rId3"/>
            </p:custDataLst>
          </p:nvPr>
        </p:nvSpPr>
        <p:spPr>
          <a:xfrm>
            <a:off x="8585200" y="5302885"/>
            <a:ext cx="2231390" cy="398780"/>
          </a:xfrm>
          <a:prstGeom prst="rect">
            <a:avLst/>
          </a:prstGeom>
          <a:noFill/>
        </p:spPr>
        <p:txBody>
          <a:bodyPr wrap="none" rtlCol="0">
            <a:spAutoFit/>
          </a:bodyPr>
          <a:lstStyle/>
          <a:p>
            <a:pPr algn="l"/>
            <a:r>
              <a:rPr lang="zh-CN" altLang="en-US" sz="2000" b="1">
                <a:latin typeface="黑体" panose="02010609060101010101" charset="-122"/>
                <a:ea typeface="黑体" panose="02010609060101010101" charset="-122"/>
                <a:cs typeface="黑体" panose="02010609060101010101" charset="-122"/>
              </a:rPr>
              <a:t>张夏欣</a:t>
            </a:r>
            <a:r>
              <a:rPr lang="en-US" altLang="zh-CN" sz="2000" b="1">
                <a:latin typeface="黑体" panose="02010609060101010101" charset="-122"/>
                <a:ea typeface="黑体" panose="02010609060101010101" charset="-122"/>
                <a:cs typeface="黑体" panose="02010609060101010101" charset="-122"/>
              </a:rPr>
              <a:t> </a:t>
            </a:r>
            <a:r>
              <a:rPr lang="en-US" altLang="zh-CN" sz="2000" b="1">
                <a:latin typeface="黑体" panose="02010609060101010101" charset="-122"/>
                <a:ea typeface="黑体" panose="02010609060101010101" charset="-122"/>
                <a:cs typeface="黑体" panose="02010609060101010101" charset="-122"/>
                <a:sym typeface="+mn-ea"/>
              </a:rPr>
              <a:t>23D30009</a:t>
            </a:r>
            <a:r>
              <a:rPr lang="en-US" altLang="zh-CN" sz="2000" b="1">
                <a:latin typeface="黑体" panose="02010609060101010101" charset="-122"/>
                <a:ea typeface="黑体" panose="02010609060101010101" charset="-122"/>
                <a:cs typeface="黑体" panose="02010609060101010101" charset="-122"/>
              </a:rPr>
              <a:t> </a:t>
            </a:r>
          </a:p>
        </p:txBody>
      </p:sp>
    </p:spTree>
    <p:custDataLst>
      <p:tags r:id="rId1"/>
    </p:custDataLst>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635" y="0"/>
            <a:ext cx="12192000" cy="6858000"/>
            <a:chOff x="1" y="0"/>
            <a:chExt cx="19200" cy="10800"/>
          </a:xfrm>
        </p:grpSpPr>
        <p:pic>
          <p:nvPicPr>
            <p:cNvPr id="6" name="图片 5" descr="classroom-4919801_960_720"/>
            <p:cNvPicPr>
              <a:picLocks noChangeAspect="1"/>
            </p:cNvPicPr>
            <p:nvPr>
              <p:custDataLst>
                <p:tags r:id="rId2"/>
              </p:custDataLst>
            </p:nvPr>
          </p:nvPicPr>
          <p:blipFill>
            <a:blip r:embed="rId5"/>
            <a:srcRect t="4545" b="4545"/>
            <a:stretch>
              <a:fillRect/>
            </a:stretch>
          </p:blipFill>
          <p:spPr>
            <a:xfrm>
              <a:off x="1" y="0"/>
              <a:ext cx="19200" cy="10800"/>
            </a:xfrm>
            <a:prstGeom prst="rect">
              <a:avLst/>
            </a:prstGeom>
          </p:spPr>
        </p:pic>
        <p:sp>
          <p:nvSpPr>
            <p:cNvPr id="31" name="平行四边形 30"/>
            <p:cNvSpPr/>
            <p:nvPr/>
          </p:nvSpPr>
          <p:spPr>
            <a:xfrm>
              <a:off x="1" y="2"/>
              <a:ext cx="19199" cy="10798"/>
            </a:xfrm>
            <a:prstGeom prst="parallelogram">
              <a:avLst>
                <a:gd name="adj" fmla="val 0"/>
              </a:avLst>
            </a:prstGeom>
            <a:solidFill>
              <a:srgbClr val="825126">
                <a:alpha val="8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444500" y="433189"/>
            <a:ext cx="11330305" cy="6042660"/>
            <a:chOff x="581" y="1310"/>
            <a:chExt cx="14691" cy="8016"/>
          </a:xfrm>
        </p:grpSpPr>
        <p:sp>
          <p:nvSpPr>
            <p:cNvPr id="35" name="矩形 34"/>
            <p:cNvSpPr/>
            <p:nvPr/>
          </p:nvSpPr>
          <p:spPr>
            <a:xfrm>
              <a:off x="581" y="1310"/>
              <a:ext cx="13714" cy="7404"/>
            </a:xfrm>
            <a:prstGeom prst="rect">
              <a:avLst/>
            </a:prstGeom>
            <a:solidFill>
              <a:schemeClr val="bg1"/>
            </a:solidFill>
            <a:ln>
              <a:solidFill>
                <a:srgbClr val="50271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6" name="平行四边形 35"/>
            <p:cNvSpPr/>
            <p:nvPr/>
          </p:nvSpPr>
          <p:spPr>
            <a:xfrm flipV="1">
              <a:off x="581" y="8714"/>
              <a:ext cx="14691" cy="582"/>
            </a:xfrm>
            <a:prstGeom prst="parallelogram">
              <a:avLst>
                <a:gd name="adj" fmla="val 154295"/>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rot="16200000" flipH="1" flipV="1">
              <a:off x="10775" y="4829"/>
              <a:ext cx="8016" cy="977"/>
            </a:xfrm>
            <a:prstGeom prst="parallelogram">
              <a:avLst>
                <a:gd name="adj" fmla="val 59416"/>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直角三角形 1"/>
          <p:cNvSpPr/>
          <p:nvPr/>
        </p:nvSpPr>
        <p:spPr>
          <a:xfrm flipH="1">
            <a:off x="444500" y="433070"/>
            <a:ext cx="10576560" cy="5581015"/>
          </a:xfrm>
          <a:prstGeom prst="rtTriangle">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a:off x="5057140" y="2845435"/>
            <a:ext cx="2212340" cy="276860"/>
          </a:xfrm>
          <a:prstGeom prst="hexagon">
            <a:avLst>
              <a:gd name="adj" fmla="val 61579"/>
              <a:gd name="vf" fmla="val 115470"/>
            </a:avLst>
          </a:prstGeom>
          <a:gradFill>
            <a:gsLst>
              <a:gs pos="25000">
                <a:srgbClr val="BC8C66"/>
              </a:gs>
              <a:gs pos="0">
                <a:srgbClr val="C8AC97"/>
              </a:gs>
              <a:gs pos="75000">
                <a:srgbClr val="AB754B"/>
              </a:gs>
              <a:gs pos="100000">
                <a:srgbClr val="995E2F"/>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p:nvPr/>
        </p:nvSpPr>
        <p:spPr>
          <a:xfrm>
            <a:off x="6731635" y="1847215"/>
            <a:ext cx="2212340" cy="276860"/>
          </a:xfrm>
          <a:prstGeom prst="hexagon">
            <a:avLst>
              <a:gd name="adj" fmla="val 61579"/>
              <a:gd name="vf" fmla="val 115470"/>
            </a:avLst>
          </a:prstGeom>
          <a:gradFill>
            <a:gsLst>
              <a:gs pos="25000">
                <a:srgbClr val="BC8C66"/>
              </a:gs>
              <a:gs pos="0">
                <a:srgbClr val="C8AC97"/>
              </a:gs>
              <a:gs pos="75000">
                <a:srgbClr val="AB754B"/>
              </a:gs>
              <a:gs pos="100000">
                <a:srgbClr val="995E2F"/>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六边形 9"/>
          <p:cNvSpPr/>
          <p:nvPr/>
        </p:nvSpPr>
        <p:spPr>
          <a:xfrm>
            <a:off x="3305175" y="3844290"/>
            <a:ext cx="2212340" cy="276860"/>
          </a:xfrm>
          <a:prstGeom prst="hexagon">
            <a:avLst>
              <a:gd name="adj" fmla="val 61579"/>
              <a:gd name="vf" fmla="val 115470"/>
            </a:avLst>
          </a:prstGeom>
          <a:gradFill>
            <a:gsLst>
              <a:gs pos="25000">
                <a:srgbClr val="BC8C66"/>
              </a:gs>
              <a:gs pos="0">
                <a:srgbClr val="C8AC97"/>
              </a:gs>
              <a:gs pos="75000">
                <a:srgbClr val="AB754B"/>
              </a:gs>
              <a:gs pos="100000">
                <a:srgbClr val="995E2F"/>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585835" y="1724660"/>
            <a:ext cx="522605" cy="522605"/>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638925" y="1724660"/>
            <a:ext cx="522605" cy="522605"/>
          </a:xfrm>
          <a:prstGeom prst="ellipse">
            <a:avLst/>
          </a:prstGeom>
          <a:solidFill>
            <a:srgbClr val="33211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888230" y="2722245"/>
            <a:ext cx="522605" cy="522605"/>
          </a:xfrm>
          <a:prstGeom prst="ellipse">
            <a:avLst/>
          </a:prstGeom>
          <a:solidFill>
            <a:srgbClr val="33211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916420" y="2722880"/>
            <a:ext cx="522605" cy="522605"/>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165090" y="3721100"/>
            <a:ext cx="522605" cy="522605"/>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152775" y="3721735"/>
            <a:ext cx="522605" cy="522605"/>
          </a:xfrm>
          <a:prstGeom prst="ellipse">
            <a:avLst/>
          </a:prstGeom>
          <a:solidFill>
            <a:srgbClr val="33211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835025" y="756285"/>
            <a:ext cx="2684145" cy="521970"/>
          </a:xfrm>
          <a:prstGeom prst="rect">
            <a:avLst/>
          </a:prstGeom>
          <a:noFill/>
        </p:spPr>
        <p:txBody>
          <a:bodyPr wrap="square" rtlCol="0">
            <a:spAutoFit/>
          </a:bodyPr>
          <a:lstStyle/>
          <a:p>
            <a:r>
              <a:rPr lang="en-US" altLang="zh-CN" sz="2800">
                <a:latin typeface="Impact" panose="020B0806030902050204" charset="0"/>
                <a:cs typeface="Impact" panose="020B0806030902050204" charset="0"/>
              </a:rPr>
              <a:t>Get Married</a:t>
            </a:r>
          </a:p>
        </p:txBody>
      </p:sp>
      <p:sp>
        <p:nvSpPr>
          <p:cNvPr id="25" name="文本框 24"/>
          <p:cNvSpPr txBox="1"/>
          <p:nvPr/>
        </p:nvSpPr>
        <p:spPr>
          <a:xfrm>
            <a:off x="835025" y="1484630"/>
            <a:ext cx="3562985" cy="3162300"/>
          </a:xfrm>
          <a:prstGeom prst="rect">
            <a:avLst/>
          </a:prstGeom>
          <a:noFill/>
        </p:spPr>
        <p:txBody>
          <a:bodyPr wrap="square" rtlCol="0">
            <a:noAutofit/>
          </a:bodyPr>
          <a:lstStyle/>
          <a:p>
            <a:pPr algn="l"/>
            <a:r>
              <a:rPr lang="en-US" altLang="zh-CN" sz="2400">
                <a:sym typeface="+mn-ea"/>
              </a:rPr>
              <a:t>In his imagination,Nash took courage to make a proposal to Alicia,.But beacause he was trapped in his work,he was late to date with his lover.Fortunately,he moved Alicia with his empressement,and finally got Alicia,’s agreement.</a:t>
            </a:r>
            <a:endParaRPr lang="zh-CN" altLang="en-US" sz="2400"/>
          </a:p>
        </p:txBody>
      </p:sp>
      <p:sp>
        <p:nvSpPr>
          <p:cNvPr id="26" name="文本框 25"/>
          <p:cNvSpPr txBox="1"/>
          <p:nvPr/>
        </p:nvSpPr>
        <p:spPr>
          <a:xfrm>
            <a:off x="8867140" y="2124075"/>
            <a:ext cx="2546350" cy="521970"/>
          </a:xfrm>
          <a:prstGeom prst="rect">
            <a:avLst/>
          </a:prstGeom>
          <a:noFill/>
        </p:spPr>
        <p:txBody>
          <a:bodyPr wrap="square" rtlCol="0">
            <a:spAutoFit/>
          </a:bodyPr>
          <a:lstStyle/>
          <a:p>
            <a:pPr algn="r"/>
            <a:r>
              <a:rPr lang="en-US" altLang="zh-CN" sz="2800">
                <a:solidFill>
                  <a:schemeClr val="bg1"/>
                </a:solidFill>
                <a:effectLst>
                  <a:outerShdw blurRad="38100" dist="38100" dir="2700000" algn="tl">
                    <a:srgbClr val="000000">
                      <a:alpha val="43137"/>
                    </a:srgbClr>
                  </a:outerShdw>
                </a:effectLst>
                <a:latin typeface="Impact" panose="020B0806030902050204" charset="0"/>
                <a:cs typeface="Impact" panose="020B0806030902050204" charset="0"/>
              </a:rPr>
              <a:t>Enter your title</a:t>
            </a:r>
          </a:p>
        </p:txBody>
      </p:sp>
      <p:pic>
        <p:nvPicPr>
          <p:cNvPr id="3" name="图片 2"/>
          <p:cNvPicPr>
            <a:picLocks noChangeAspect="1"/>
          </p:cNvPicPr>
          <p:nvPr/>
        </p:nvPicPr>
        <p:blipFill>
          <a:blip r:embed="rId6"/>
          <a:srcRect l="68" t="3583" r="2037" b="13934"/>
          <a:stretch>
            <a:fillRect/>
          </a:stretch>
        </p:blipFill>
        <p:spPr>
          <a:xfrm>
            <a:off x="7269480" y="433070"/>
            <a:ext cx="4545965" cy="2105025"/>
          </a:xfrm>
          <a:prstGeom prst="rect">
            <a:avLst/>
          </a:prstGeom>
        </p:spPr>
      </p:pic>
      <p:pic>
        <p:nvPicPr>
          <p:cNvPr id="4" name="图片 3"/>
          <p:cNvPicPr>
            <a:picLocks noChangeAspect="1"/>
          </p:cNvPicPr>
          <p:nvPr/>
        </p:nvPicPr>
        <p:blipFill>
          <a:blip r:embed="rId7"/>
          <a:stretch>
            <a:fillRect/>
          </a:stretch>
        </p:blipFill>
        <p:spPr>
          <a:xfrm>
            <a:off x="7269480" y="2646045"/>
            <a:ext cx="4552950" cy="2287270"/>
          </a:xfrm>
          <a:prstGeom prst="rect">
            <a:avLst/>
          </a:prstGeom>
        </p:spPr>
      </p:pic>
      <p:sp>
        <p:nvSpPr>
          <p:cNvPr id="7" name="文本框 6"/>
          <p:cNvSpPr txBox="1"/>
          <p:nvPr/>
        </p:nvSpPr>
        <p:spPr>
          <a:xfrm>
            <a:off x="9108440" y="5646420"/>
            <a:ext cx="2534920" cy="368300"/>
          </a:xfrm>
          <a:prstGeom prst="rect">
            <a:avLst/>
          </a:prstGeom>
          <a:noFill/>
        </p:spPr>
        <p:txBody>
          <a:bodyPr wrap="square" rtlCol="0">
            <a:spAutoFit/>
          </a:bodyPr>
          <a:lstStyle/>
          <a:p>
            <a:r>
              <a:rPr lang="zh-CN" altLang="en-US" b="1">
                <a:solidFill>
                  <a:schemeClr val="bg2"/>
                </a:solidFill>
                <a:latin typeface="黑体" panose="02010609060101010101" charset="-122"/>
                <a:ea typeface="黑体" panose="02010609060101010101" charset="-122"/>
                <a:cs typeface="黑体" panose="02010609060101010101" charset="-122"/>
                <a:sym typeface="+mn-ea"/>
              </a:rPr>
              <a:t>陈炳印</a:t>
            </a:r>
            <a:r>
              <a:rPr lang="en-US" altLang="zh-CN" b="1">
                <a:solidFill>
                  <a:schemeClr val="bg2"/>
                </a:solidFill>
                <a:latin typeface="黑体" panose="02010609060101010101" charset="-122"/>
                <a:ea typeface="黑体" panose="02010609060101010101" charset="-122"/>
                <a:cs typeface="黑体" panose="02010609060101010101" charset="-122"/>
                <a:sym typeface="+mn-ea"/>
              </a:rPr>
              <a:t> 22124022 </a:t>
            </a:r>
          </a:p>
        </p:txBody>
      </p:sp>
    </p:spTree>
    <p:custDataLst>
      <p:tags r:id="rId1"/>
    </p:custDataLst>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635" y="0"/>
            <a:ext cx="12192000" cy="6858000"/>
            <a:chOff x="1" y="0"/>
            <a:chExt cx="19200" cy="10800"/>
          </a:xfrm>
        </p:grpSpPr>
        <p:pic>
          <p:nvPicPr>
            <p:cNvPr id="6" name="图片 5" descr="classroom-4919801_960_720"/>
            <p:cNvPicPr>
              <a:picLocks noChangeAspect="1"/>
            </p:cNvPicPr>
            <p:nvPr>
              <p:custDataLst>
                <p:tags r:id="rId2"/>
              </p:custDataLst>
            </p:nvPr>
          </p:nvPicPr>
          <p:blipFill>
            <a:blip r:embed="rId4"/>
            <a:srcRect t="4545" b="4545"/>
            <a:stretch>
              <a:fillRect/>
            </a:stretch>
          </p:blipFill>
          <p:spPr>
            <a:xfrm>
              <a:off x="1" y="0"/>
              <a:ext cx="19200" cy="10800"/>
            </a:xfrm>
            <a:prstGeom prst="rect">
              <a:avLst/>
            </a:prstGeom>
          </p:spPr>
        </p:pic>
        <p:sp>
          <p:nvSpPr>
            <p:cNvPr id="31" name="平行四边形 30"/>
            <p:cNvSpPr/>
            <p:nvPr/>
          </p:nvSpPr>
          <p:spPr>
            <a:xfrm>
              <a:off x="1" y="2"/>
              <a:ext cx="19199" cy="10798"/>
            </a:xfrm>
            <a:prstGeom prst="parallelogram">
              <a:avLst>
                <a:gd name="adj" fmla="val 0"/>
              </a:avLst>
            </a:prstGeom>
            <a:solidFill>
              <a:srgbClr val="825126">
                <a:alpha val="8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444500" y="428744"/>
            <a:ext cx="11330305" cy="6042660"/>
            <a:chOff x="581" y="1310"/>
            <a:chExt cx="14691" cy="8016"/>
          </a:xfrm>
        </p:grpSpPr>
        <p:sp>
          <p:nvSpPr>
            <p:cNvPr id="35" name="矩形 34"/>
            <p:cNvSpPr/>
            <p:nvPr/>
          </p:nvSpPr>
          <p:spPr>
            <a:xfrm>
              <a:off x="581" y="1310"/>
              <a:ext cx="13714" cy="7404"/>
            </a:xfrm>
            <a:prstGeom prst="rect">
              <a:avLst/>
            </a:prstGeom>
            <a:solidFill>
              <a:schemeClr val="bg1"/>
            </a:solidFill>
            <a:ln>
              <a:solidFill>
                <a:srgbClr val="50271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6" name="平行四边形 35"/>
            <p:cNvSpPr/>
            <p:nvPr/>
          </p:nvSpPr>
          <p:spPr>
            <a:xfrm flipV="1">
              <a:off x="581" y="8714"/>
              <a:ext cx="14691" cy="582"/>
            </a:xfrm>
            <a:prstGeom prst="parallelogram">
              <a:avLst>
                <a:gd name="adj" fmla="val 154295"/>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rot="16200000" flipH="1" flipV="1">
              <a:off x="10775" y="4829"/>
              <a:ext cx="8016" cy="977"/>
            </a:xfrm>
            <a:prstGeom prst="parallelogram">
              <a:avLst>
                <a:gd name="adj" fmla="val 59416"/>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 name="直接连接符 3"/>
          <p:cNvCxnSpPr/>
          <p:nvPr/>
        </p:nvCxnSpPr>
        <p:spPr>
          <a:xfrm>
            <a:off x="428625" y="2030095"/>
            <a:ext cx="8428355" cy="15240"/>
          </a:xfrm>
          <a:prstGeom prst="line">
            <a:avLst/>
          </a:prstGeom>
          <a:ln w="44450" cmpd="sng">
            <a:solidFill>
              <a:srgbClr val="7E4F27"/>
            </a:solidFill>
            <a:prstDash val="soli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969000" y="2921635"/>
            <a:ext cx="2887980" cy="0"/>
          </a:xfrm>
          <a:prstGeom prst="line">
            <a:avLst/>
          </a:prstGeom>
          <a:ln w="44450" cmpd="sng">
            <a:solidFill>
              <a:srgbClr val="7E4F27"/>
            </a:solidFill>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5928360" y="5457190"/>
            <a:ext cx="5092700" cy="7620"/>
          </a:xfrm>
          <a:prstGeom prst="line">
            <a:avLst/>
          </a:prstGeom>
          <a:ln w="44450" cmpd="sng">
            <a:solidFill>
              <a:srgbClr val="7E4F27"/>
            </a:solidFill>
            <a:prstDash val="solid"/>
          </a:ln>
        </p:spPr>
        <p:style>
          <a:lnRef idx="1">
            <a:schemeClr val="accent1"/>
          </a:lnRef>
          <a:fillRef idx="0">
            <a:schemeClr val="accent1"/>
          </a:fillRef>
          <a:effectRef idx="0">
            <a:schemeClr val="accent1"/>
          </a:effectRef>
          <a:fontRef idx="minor">
            <a:schemeClr val="tx1"/>
          </a:fontRef>
        </p:style>
      </p:cxnSp>
      <p:sp>
        <p:nvSpPr>
          <p:cNvPr id="8" name="弧形 7"/>
          <p:cNvSpPr/>
          <p:nvPr/>
        </p:nvSpPr>
        <p:spPr>
          <a:xfrm>
            <a:off x="8333740" y="2045335"/>
            <a:ext cx="938530" cy="876300"/>
          </a:xfrm>
          <a:prstGeom prst="arc">
            <a:avLst>
              <a:gd name="adj1" fmla="val 16115784"/>
              <a:gd name="adj2" fmla="val 5239395"/>
            </a:avLst>
          </a:prstGeom>
          <a:ln w="44450" cmpd="sng">
            <a:solidFill>
              <a:srgbClr val="7E4F2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弧形 8"/>
          <p:cNvSpPr/>
          <p:nvPr/>
        </p:nvSpPr>
        <p:spPr>
          <a:xfrm flipH="1">
            <a:off x="5021580" y="2922270"/>
            <a:ext cx="1975485" cy="2542540"/>
          </a:xfrm>
          <a:prstGeom prst="arc">
            <a:avLst>
              <a:gd name="adj1" fmla="val 16150633"/>
              <a:gd name="adj2" fmla="val 5340410"/>
            </a:avLst>
          </a:prstGeom>
          <a:ln w="44450" cmpd="sng">
            <a:solidFill>
              <a:srgbClr val="7E4F2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文本框 40"/>
          <p:cNvSpPr txBox="1"/>
          <p:nvPr/>
        </p:nvSpPr>
        <p:spPr>
          <a:xfrm>
            <a:off x="775335" y="1776730"/>
            <a:ext cx="2306955" cy="521970"/>
          </a:xfrm>
          <a:prstGeom prst="rect">
            <a:avLst/>
          </a:prstGeom>
          <a:solidFill>
            <a:schemeClr val="bg1"/>
          </a:solidFill>
        </p:spPr>
        <p:txBody>
          <a:bodyPr wrap="square" rtlCol="0">
            <a:spAutoFit/>
          </a:bodyPr>
          <a:lstStyle/>
          <a:p>
            <a:r>
              <a:rPr lang="en-US" altLang="zh-CN" sz="2800">
                <a:latin typeface="Impact" panose="020B0806030902050204" charset="0"/>
                <a:cs typeface="Impact" panose="020B0806030902050204" charset="0"/>
              </a:rPr>
              <a:t>Get Crazier</a:t>
            </a:r>
          </a:p>
        </p:txBody>
      </p:sp>
      <p:sp>
        <p:nvSpPr>
          <p:cNvPr id="44" name="文本框 43"/>
          <p:cNvSpPr txBox="1"/>
          <p:nvPr/>
        </p:nvSpPr>
        <p:spPr>
          <a:xfrm>
            <a:off x="775335" y="492760"/>
            <a:ext cx="9077960" cy="1476375"/>
          </a:xfrm>
          <a:prstGeom prst="rect">
            <a:avLst/>
          </a:prstGeom>
          <a:noFill/>
        </p:spPr>
        <p:txBody>
          <a:bodyPr wrap="square" rtlCol="0">
            <a:spAutoFit/>
          </a:bodyPr>
          <a:lstStyle/>
          <a:p>
            <a:pPr algn="l"/>
            <a:r>
              <a:rPr lang="en-US" altLang="zh-CN">
                <a:cs typeface="+mn-lt"/>
                <a:sym typeface="+mn-ea"/>
              </a:rPr>
              <a:t>After Nash and Alicia,got married,Nash’schizophrenia got heavier and heavier.One night,Nash imagined that he was stricken by a group of Russian spies with guns after he passed information and was taken on board by Parcher.Since then,he treated his wife rudely and coldly.Under the big psychic pressure,he tried to refuse to sever for Parcher  continuously in his mind</a:t>
            </a:r>
            <a:r>
              <a:rPr lang="zh-CN" altLang="en-US">
                <a:cs typeface="+mn-lt"/>
                <a:sym typeface="+mn-ea"/>
              </a:rPr>
              <a:t>，</a:t>
            </a:r>
            <a:r>
              <a:rPr lang="en-US" altLang="zh-CN">
                <a:cs typeface="+mn-lt"/>
                <a:sym typeface="+mn-ea"/>
              </a:rPr>
              <a:t>but failed</a:t>
            </a:r>
          </a:p>
        </p:txBody>
      </p:sp>
      <p:sp>
        <p:nvSpPr>
          <p:cNvPr id="18" name="文本框 17"/>
          <p:cNvSpPr txBox="1"/>
          <p:nvPr/>
        </p:nvSpPr>
        <p:spPr>
          <a:xfrm>
            <a:off x="5516245" y="2660650"/>
            <a:ext cx="3341370" cy="521970"/>
          </a:xfrm>
          <a:prstGeom prst="rect">
            <a:avLst/>
          </a:prstGeom>
          <a:solidFill>
            <a:schemeClr val="bg1"/>
          </a:solidFill>
        </p:spPr>
        <p:txBody>
          <a:bodyPr wrap="square" rtlCol="0">
            <a:spAutoFit/>
          </a:bodyPr>
          <a:lstStyle/>
          <a:p>
            <a:r>
              <a:rPr lang="en-US" altLang="zh-CN" sz="2800">
                <a:latin typeface="Impact" panose="020B0806030902050204" charset="0"/>
                <a:cs typeface="Impact" panose="020B0806030902050204" charset="0"/>
              </a:rPr>
              <a:t>Trapped in bedlam </a:t>
            </a:r>
          </a:p>
        </p:txBody>
      </p:sp>
      <p:sp>
        <p:nvSpPr>
          <p:cNvPr id="19" name="文本框 18"/>
          <p:cNvSpPr txBox="1"/>
          <p:nvPr/>
        </p:nvSpPr>
        <p:spPr>
          <a:xfrm>
            <a:off x="5516245" y="3174365"/>
            <a:ext cx="5100320" cy="1198880"/>
          </a:xfrm>
          <a:prstGeom prst="rect">
            <a:avLst/>
          </a:prstGeom>
          <a:noFill/>
        </p:spPr>
        <p:txBody>
          <a:bodyPr wrap="square" rtlCol="0">
            <a:spAutoFit/>
          </a:bodyPr>
          <a:lstStyle/>
          <a:p>
            <a:pPr algn="l"/>
            <a:r>
              <a:rPr lang="en-US" altLang="zh-CN">
                <a:cs typeface="+mn-lt"/>
                <a:sym typeface="+mn-ea"/>
              </a:rPr>
              <a:t>One day,when Nash toke a speech on the Harvard University,he suddenly got mad,saw Parcher and ran away from the hall.but he was finally carried by Dr.Rosen and sent to bedlam.</a:t>
            </a:r>
          </a:p>
        </p:txBody>
      </p:sp>
      <p:pic>
        <p:nvPicPr>
          <p:cNvPr id="23" name="图片 22"/>
          <p:cNvPicPr>
            <a:picLocks noChangeAspect="1"/>
          </p:cNvPicPr>
          <p:nvPr/>
        </p:nvPicPr>
        <p:blipFill>
          <a:blip r:embed="rId5"/>
          <a:stretch>
            <a:fillRect/>
          </a:stretch>
        </p:blipFill>
        <p:spPr>
          <a:xfrm rot="1020000">
            <a:off x="988695" y="2963545"/>
            <a:ext cx="3675380" cy="2007870"/>
          </a:xfrm>
          <a:prstGeom prst="rect">
            <a:avLst/>
          </a:prstGeom>
        </p:spPr>
      </p:pic>
      <p:pic>
        <p:nvPicPr>
          <p:cNvPr id="2" name="图片 1"/>
          <p:cNvPicPr>
            <a:picLocks noChangeAspect="1"/>
          </p:cNvPicPr>
          <p:nvPr/>
        </p:nvPicPr>
        <p:blipFill>
          <a:blip r:embed="rId6"/>
          <a:stretch>
            <a:fillRect/>
          </a:stretch>
        </p:blipFill>
        <p:spPr>
          <a:xfrm>
            <a:off x="428625" y="2609850"/>
            <a:ext cx="4505325" cy="2411095"/>
          </a:xfrm>
          <a:prstGeom prst="rect">
            <a:avLst/>
          </a:prstGeom>
        </p:spPr>
      </p:pic>
      <p:sp>
        <p:nvSpPr>
          <p:cNvPr id="3" name="文本框 2"/>
          <p:cNvSpPr txBox="1"/>
          <p:nvPr/>
        </p:nvSpPr>
        <p:spPr>
          <a:xfrm>
            <a:off x="8856980" y="5645785"/>
            <a:ext cx="2772410" cy="368300"/>
          </a:xfrm>
          <a:prstGeom prst="rect">
            <a:avLst/>
          </a:prstGeom>
          <a:noFill/>
        </p:spPr>
        <p:txBody>
          <a:bodyPr wrap="square" rtlCol="0">
            <a:spAutoFit/>
          </a:bodyPr>
          <a:lstStyle/>
          <a:p>
            <a:r>
              <a:rPr lang="zh-CN" altLang="en-US" b="1">
                <a:solidFill>
                  <a:schemeClr val="tx1"/>
                </a:solidFill>
                <a:latin typeface="黑体" panose="02010609060101010101" charset="-122"/>
                <a:ea typeface="黑体" panose="02010609060101010101" charset="-122"/>
                <a:cs typeface="黑体" panose="02010609060101010101" charset="-122"/>
              </a:rPr>
              <a:t>陈炳印</a:t>
            </a:r>
            <a:r>
              <a:rPr lang="en-US" altLang="zh-CN" b="1">
                <a:solidFill>
                  <a:schemeClr val="tx1"/>
                </a:solidFill>
                <a:latin typeface="黑体" panose="02010609060101010101" charset="-122"/>
                <a:ea typeface="黑体" panose="02010609060101010101" charset="-122"/>
                <a:cs typeface="黑体" panose="02010609060101010101" charset="-122"/>
              </a:rPr>
              <a:t> </a:t>
            </a:r>
            <a:r>
              <a:rPr lang="en-US" altLang="zh-CN" b="1">
                <a:latin typeface="黑体" panose="02010609060101010101" charset="-122"/>
                <a:ea typeface="黑体" panose="02010609060101010101" charset="-122"/>
                <a:cs typeface="黑体" panose="02010609060101010101" charset="-122"/>
                <a:sym typeface="+mn-ea"/>
              </a:rPr>
              <a:t>22124022 </a:t>
            </a:r>
            <a:endParaRPr lang="zh-CN" altLang="en-US" b="1">
              <a:solidFill>
                <a:schemeClr val="tx1"/>
              </a:solidFill>
              <a:latin typeface="黑体" panose="02010609060101010101" charset="-122"/>
              <a:ea typeface="黑体" panose="02010609060101010101" charset="-122"/>
              <a:cs typeface="黑体" panose="02010609060101010101" charset="-122"/>
            </a:endParaRPr>
          </a:p>
        </p:txBody>
      </p:sp>
    </p:spTree>
    <p:custDataLst>
      <p:tags r:id="rId1"/>
    </p:custDataLst>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000615" y="0"/>
            <a:ext cx="7454900" cy="6858000"/>
            <a:chOff x="10214" y="0"/>
            <a:chExt cx="11740" cy="10800"/>
          </a:xfrm>
        </p:grpSpPr>
        <p:pic>
          <p:nvPicPr>
            <p:cNvPr id="15" name="图片 14" descr="classroom-4919805_960_720"/>
            <p:cNvPicPr>
              <a:picLocks noChangeAspect="1"/>
            </p:cNvPicPr>
            <p:nvPr/>
          </p:nvPicPr>
          <p:blipFill>
            <a:blip r:embed="rId3">
              <a:grayscl/>
            </a:blip>
            <a:srcRect t="19887" b="104"/>
            <a:stretch>
              <a:fillRect/>
            </a:stretch>
          </p:blipFill>
          <p:spPr>
            <a:xfrm>
              <a:off x="10214" y="0"/>
              <a:ext cx="8986" cy="10786"/>
            </a:xfrm>
            <a:custGeom>
              <a:avLst/>
              <a:gdLst/>
              <a:ahLst/>
              <a:cxnLst>
                <a:cxn ang="3">
                  <a:pos x="hc" y="t"/>
                </a:cxn>
                <a:cxn ang="cd2">
                  <a:pos x="l" y="vc"/>
                </a:cxn>
                <a:cxn ang="cd4">
                  <a:pos x="hc" y="b"/>
                </a:cxn>
                <a:cxn ang="0">
                  <a:pos x="r" y="vc"/>
                </a:cxn>
              </a:cxnLst>
              <a:rect l="l" t="t" r="r" b="b"/>
              <a:pathLst>
                <a:path w="8986" h="10786">
                  <a:moveTo>
                    <a:pt x="0" y="10782"/>
                  </a:moveTo>
                  <a:lnTo>
                    <a:pt x="2696" y="0"/>
                  </a:lnTo>
                  <a:lnTo>
                    <a:pt x="8986" y="0"/>
                  </a:lnTo>
                  <a:lnTo>
                    <a:pt x="8986" y="10786"/>
                  </a:lnTo>
                  <a:lnTo>
                    <a:pt x="0" y="10786"/>
                  </a:lnTo>
                  <a:lnTo>
                    <a:pt x="0" y="10782"/>
                  </a:lnTo>
                  <a:close/>
                </a:path>
              </a:pathLst>
            </a:custGeom>
          </p:spPr>
        </p:pic>
        <p:sp>
          <p:nvSpPr>
            <p:cNvPr id="14" name="文本框 13"/>
            <p:cNvSpPr txBox="1"/>
            <p:nvPr/>
          </p:nvSpPr>
          <p:spPr>
            <a:xfrm>
              <a:off x="10613" y="8486"/>
              <a:ext cx="488" cy="580"/>
            </a:xfrm>
            <a:prstGeom prst="rect">
              <a:avLst/>
            </a:prstGeom>
            <a:noFill/>
          </p:spPr>
          <p:txBody>
            <a:bodyPr wrap="none" rtlCol="0">
              <a:spAutoFit/>
            </a:bodyPr>
            <a:lstStyle/>
            <a:p>
              <a:endParaRPr lang="zh-CN" altLang="en-US"/>
            </a:p>
          </p:txBody>
        </p:sp>
        <p:sp>
          <p:nvSpPr>
            <p:cNvPr id="9" name="平行四边形 8"/>
            <p:cNvSpPr/>
            <p:nvPr/>
          </p:nvSpPr>
          <p:spPr>
            <a:xfrm>
              <a:off x="10214" y="15"/>
              <a:ext cx="11740" cy="10785"/>
            </a:xfrm>
            <a:prstGeom prst="parallelogram">
              <a:avLst>
                <a:gd name="adj" fmla="val 24654"/>
              </a:avLst>
            </a:prstGeom>
            <a:solidFill>
              <a:srgbClr val="7E4F27">
                <a:alpha val="68000"/>
              </a:srgb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430618" y="433189"/>
            <a:ext cx="11344187" cy="6042660"/>
            <a:chOff x="563" y="1310"/>
            <a:chExt cx="14709" cy="8016"/>
          </a:xfrm>
        </p:grpSpPr>
        <p:sp>
          <p:nvSpPr>
            <p:cNvPr id="35" name="矩形 34"/>
            <p:cNvSpPr/>
            <p:nvPr/>
          </p:nvSpPr>
          <p:spPr>
            <a:xfrm>
              <a:off x="582" y="1310"/>
              <a:ext cx="13714" cy="7404"/>
            </a:xfrm>
            <a:prstGeom prst="rect">
              <a:avLst/>
            </a:prstGeom>
            <a:solidFill>
              <a:schemeClr val="bg1"/>
            </a:solidFill>
            <a:ln>
              <a:solidFill>
                <a:srgbClr val="50271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6" name="平行四边形 35"/>
            <p:cNvSpPr/>
            <p:nvPr/>
          </p:nvSpPr>
          <p:spPr>
            <a:xfrm flipV="1">
              <a:off x="563" y="8722"/>
              <a:ext cx="14691" cy="582"/>
            </a:xfrm>
            <a:prstGeom prst="parallelogram">
              <a:avLst>
                <a:gd name="adj" fmla="val 154295"/>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rot="16200000" flipH="1" flipV="1">
              <a:off x="10775" y="4829"/>
              <a:ext cx="8016" cy="977"/>
            </a:xfrm>
            <a:prstGeom prst="parallelogram">
              <a:avLst>
                <a:gd name="adj" fmla="val 59416"/>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1400733" y="4330064"/>
            <a:ext cx="8627745" cy="369332"/>
          </a:xfrm>
          <a:prstGeom prst="rect">
            <a:avLst/>
          </a:prstGeom>
          <a:noFill/>
        </p:spPr>
        <p:txBody>
          <a:bodyPr wrap="square" rtlCol="0">
            <a:spAutoFit/>
          </a:bodyPr>
          <a:lstStyle/>
          <a:p>
            <a:pPr algn="ctr"/>
            <a:r>
              <a:rPr lang="en-US" altLang="zh-CN" dirty="0">
                <a:cs typeface="+mn-lt"/>
                <a:sym typeface="+mn-ea"/>
              </a:rPr>
              <a:t>His wife thought he was sick and called a psychologist.</a:t>
            </a:r>
          </a:p>
        </p:txBody>
      </p:sp>
      <p:sp>
        <p:nvSpPr>
          <p:cNvPr id="47" name="椭圆 46"/>
          <p:cNvSpPr/>
          <p:nvPr/>
        </p:nvSpPr>
        <p:spPr>
          <a:xfrm>
            <a:off x="4806315" y="1527810"/>
            <a:ext cx="1854200" cy="1854200"/>
          </a:xfrm>
          <a:prstGeom prst="ellipse">
            <a:avLst/>
          </a:prstGeom>
          <a:solidFill>
            <a:srgbClr val="7E4F27"/>
          </a:solidFill>
          <a:ln w="12700" cmpd="sng">
            <a:no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b="1">
                <a:solidFill>
                  <a:schemeClr val="bg1"/>
                </a:solidFill>
                <a:effectLst>
                  <a:outerShdw blurRad="38100" dist="38100" dir="2700000" algn="tl">
                    <a:srgbClr val="000000">
                      <a:alpha val="43137"/>
                    </a:srgbClr>
                  </a:outerShdw>
                </a:effectLst>
              </a:rPr>
              <a:t>03</a:t>
            </a:r>
          </a:p>
        </p:txBody>
      </p:sp>
      <p:sp>
        <p:nvSpPr>
          <p:cNvPr id="41" name="文本框 40"/>
          <p:cNvSpPr txBox="1"/>
          <p:nvPr/>
        </p:nvSpPr>
        <p:spPr>
          <a:xfrm>
            <a:off x="4922936" y="3502094"/>
            <a:ext cx="1620957" cy="707886"/>
          </a:xfrm>
          <a:prstGeom prst="rect">
            <a:avLst/>
          </a:prstGeom>
          <a:noFill/>
        </p:spPr>
        <p:txBody>
          <a:bodyPr wrap="none" rtlCol="0">
            <a:spAutoFit/>
          </a:bodyPr>
          <a:lstStyle/>
          <a:p>
            <a:r>
              <a:rPr lang="en-US" altLang="zh-CN" sz="4000" dirty="0">
                <a:latin typeface="Impact" panose="020B0806030902050204" charset="0"/>
                <a:cs typeface="Impact" panose="020B0806030902050204" charset="0"/>
              </a:rPr>
              <a:t>Result </a:t>
            </a:r>
          </a:p>
        </p:txBody>
      </p:sp>
      <p:sp>
        <p:nvSpPr>
          <p:cNvPr id="2" name="文本框 1"/>
          <p:cNvSpPr txBox="1"/>
          <p:nvPr/>
        </p:nvSpPr>
        <p:spPr>
          <a:xfrm>
            <a:off x="8984924" y="5369445"/>
            <a:ext cx="2022495" cy="646331"/>
          </a:xfrm>
          <a:prstGeom prst="rect">
            <a:avLst/>
          </a:prstGeom>
          <a:noFill/>
        </p:spPr>
        <p:txBody>
          <a:bodyPr wrap="square" rtlCol="0">
            <a:spAutoFit/>
          </a:bodyPr>
          <a:lstStyle/>
          <a:p>
            <a:r>
              <a:rPr lang="en-US" altLang="zh-CN" b="1" dirty="0">
                <a:latin typeface="黑体" panose="02010609060101010101" charset="-122"/>
                <a:ea typeface="黑体" panose="02010609060101010101" charset="-122"/>
              </a:rPr>
              <a:t>22121630 </a:t>
            </a:r>
            <a:r>
              <a:rPr lang="zh-CN" altLang="en-US" b="1" dirty="0">
                <a:latin typeface="黑体" panose="02010609060101010101" charset="-122"/>
                <a:ea typeface="黑体" panose="02010609060101010101" charset="-122"/>
              </a:rPr>
              <a:t>汪江豪</a:t>
            </a:r>
            <a:endParaRPr lang="en-US" altLang="zh-CN" b="1" dirty="0">
              <a:latin typeface="黑体" panose="02010609060101010101" charset="-122"/>
              <a:ea typeface="黑体" panose="02010609060101010101" charset="-122"/>
            </a:endParaRPr>
          </a:p>
          <a:p>
            <a:r>
              <a:rPr lang="en-US" altLang="zh-CN" b="1">
                <a:latin typeface="黑体" panose="02010609060101010101" charset="-122"/>
                <a:ea typeface="黑体" panose="02010609060101010101" charset="-122"/>
              </a:rPr>
              <a:t>22122756 </a:t>
            </a:r>
            <a:r>
              <a:rPr lang="zh-CN" altLang="en-US" b="1">
                <a:latin typeface="黑体" panose="02010609060101010101" charset="-122"/>
                <a:ea typeface="黑体" panose="02010609060101010101" charset="-122"/>
              </a:rPr>
              <a:t>王子</a:t>
            </a:r>
            <a:r>
              <a:rPr lang="zh-CN" altLang="en-US" b="1" dirty="0">
                <a:latin typeface="黑体" panose="02010609060101010101" charset="-122"/>
                <a:ea typeface="黑体" panose="02010609060101010101" charset="-122"/>
              </a:rPr>
              <a:t>昊</a:t>
            </a:r>
            <a:endParaRPr lang="en-US" altLang="zh-CN" b="1" dirty="0">
              <a:latin typeface="黑体" panose="02010609060101010101" charset="-122"/>
              <a:ea typeface="黑体" panose="02010609060101010101" charset="-122"/>
            </a:endParaRPr>
          </a:p>
        </p:txBody>
      </p:sp>
    </p:spTree>
    <p:custDataLst>
      <p:tags r:id="rId1"/>
    </p:custDataLst>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635" y="0"/>
            <a:ext cx="12192000" cy="6858000"/>
            <a:chOff x="1" y="0"/>
            <a:chExt cx="19200" cy="10800"/>
          </a:xfrm>
        </p:grpSpPr>
        <p:pic>
          <p:nvPicPr>
            <p:cNvPr id="6" name="图片 5" descr="classroom-4919801_960_720"/>
            <p:cNvPicPr>
              <a:picLocks noChangeAspect="1"/>
            </p:cNvPicPr>
            <p:nvPr>
              <p:custDataLst>
                <p:tags r:id="rId2"/>
              </p:custDataLst>
            </p:nvPr>
          </p:nvPicPr>
          <p:blipFill>
            <a:blip r:embed="rId5"/>
            <a:srcRect t="4545" b="4545"/>
            <a:stretch>
              <a:fillRect/>
            </a:stretch>
          </p:blipFill>
          <p:spPr>
            <a:xfrm>
              <a:off x="1" y="0"/>
              <a:ext cx="19200" cy="10800"/>
            </a:xfrm>
            <a:prstGeom prst="rect">
              <a:avLst/>
            </a:prstGeom>
          </p:spPr>
        </p:pic>
        <p:sp>
          <p:nvSpPr>
            <p:cNvPr id="31" name="平行四边形 30"/>
            <p:cNvSpPr/>
            <p:nvPr/>
          </p:nvSpPr>
          <p:spPr>
            <a:xfrm>
              <a:off x="1" y="2"/>
              <a:ext cx="19199" cy="10798"/>
            </a:xfrm>
            <a:prstGeom prst="parallelogram">
              <a:avLst>
                <a:gd name="adj" fmla="val 0"/>
              </a:avLst>
            </a:prstGeom>
            <a:solidFill>
              <a:srgbClr val="825126">
                <a:alpha val="8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444500" y="433189"/>
            <a:ext cx="11330305" cy="6042660"/>
            <a:chOff x="581" y="1310"/>
            <a:chExt cx="14691" cy="8016"/>
          </a:xfrm>
        </p:grpSpPr>
        <p:sp>
          <p:nvSpPr>
            <p:cNvPr id="35" name="矩形 34"/>
            <p:cNvSpPr/>
            <p:nvPr/>
          </p:nvSpPr>
          <p:spPr>
            <a:xfrm>
              <a:off x="581" y="1310"/>
              <a:ext cx="13714" cy="7404"/>
            </a:xfrm>
            <a:prstGeom prst="rect">
              <a:avLst/>
            </a:prstGeom>
            <a:solidFill>
              <a:schemeClr val="bg1"/>
            </a:solidFill>
            <a:ln>
              <a:solidFill>
                <a:srgbClr val="50271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6" name="平行四边形 35"/>
            <p:cNvSpPr/>
            <p:nvPr/>
          </p:nvSpPr>
          <p:spPr>
            <a:xfrm flipV="1">
              <a:off x="581" y="8714"/>
              <a:ext cx="14691" cy="582"/>
            </a:xfrm>
            <a:prstGeom prst="parallelogram">
              <a:avLst>
                <a:gd name="adj" fmla="val 154295"/>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rot="16200000" flipH="1" flipV="1">
              <a:off x="10775" y="4829"/>
              <a:ext cx="8016" cy="977"/>
            </a:xfrm>
            <a:prstGeom prst="parallelogram">
              <a:avLst>
                <a:gd name="adj" fmla="val 59416"/>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984069" y="3271846"/>
            <a:ext cx="4691593" cy="2547170"/>
            <a:chOff x="3229111" y="2633976"/>
            <a:chExt cx="3929334" cy="2378831"/>
          </a:xfrm>
        </p:grpSpPr>
        <p:pic>
          <p:nvPicPr>
            <p:cNvPr id="12" name="图片 11"/>
            <p:cNvPicPr>
              <a:picLocks noChangeAspect="1"/>
            </p:cNvPicPr>
            <p:nvPr/>
          </p:nvPicPr>
          <p:blipFill>
            <a:blip r:embed="rId6"/>
            <a:stretch>
              <a:fillRect/>
            </a:stretch>
          </p:blipFill>
          <p:spPr>
            <a:xfrm>
              <a:off x="3229111" y="2895064"/>
              <a:ext cx="3929334" cy="2117743"/>
            </a:xfrm>
            <a:prstGeom prst="rect">
              <a:avLst/>
            </a:prstGeom>
          </p:spPr>
        </p:pic>
        <p:pic>
          <p:nvPicPr>
            <p:cNvPr id="3" name="图片 2"/>
            <p:cNvPicPr>
              <a:picLocks noChangeAspect="1"/>
            </p:cNvPicPr>
            <p:nvPr/>
          </p:nvPicPr>
          <p:blipFill>
            <a:blip r:embed="rId7"/>
            <a:stretch>
              <a:fillRect/>
            </a:stretch>
          </p:blipFill>
          <p:spPr>
            <a:xfrm>
              <a:off x="3239588" y="2633976"/>
              <a:ext cx="3918857" cy="2117743"/>
            </a:xfrm>
            <a:prstGeom prst="rect">
              <a:avLst/>
            </a:prstGeom>
          </p:spPr>
        </p:pic>
      </p:grpSp>
      <p:grpSp>
        <p:nvGrpSpPr>
          <p:cNvPr id="20" name="组合 19"/>
          <p:cNvGrpSpPr/>
          <p:nvPr/>
        </p:nvGrpSpPr>
        <p:grpSpPr>
          <a:xfrm>
            <a:off x="6239431" y="621347"/>
            <a:ext cx="4219419" cy="2459226"/>
            <a:chOff x="2279895" y="756922"/>
            <a:chExt cx="3931305" cy="2441475"/>
          </a:xfrm>
        </p:grpSpPr>
        <p:pic>
          <p:nvPicPr>
            <p:cNvPr id="17" name="图片 16"/>
            <p:cNvPicPr>
              <a:picLocks noChangeAspect="1"/>
            </p:cNvPicPr>
            <p:nvPr/>
          </p:nvPicPr>
          <p:blipFill>
            <a:blip r:embed="rId8"/>
            <a:stretch>
              <a:fillRect/>
            </a:stretch>
          </p:blipFill>
          <p:spPr>
            <a:xfrm>
              <a:off x="2279895" y="1080654"/>
              <a:ext cx="3931305" cy="2117743"/>
            </a:xfrm>
            <a:prstGeom prst="rect">
              <a:avLst/>
            </a:prstGeom>
          </p:spPr>
        </p:pic>
        <p:pic>
          <p:nvPicPr>
            <p:cNvPr id="15" name="图片 14"/>
            <p:cNvPicPr>
              <a:picLocks noChangeAspect="1"/>
            </p:cNvPicPr>
            <p:nvPr/>
          </p:nvPicPr>
          <p:blipFill>
            <a:blip r:embed="rId9"/>
            <a:stretch>
              <a:fillRect/>
            </a:stretch>
          </p:blipFill>
          <p:spPr>
            <a:xfrm>
              <a:off x="2281328" y="756922"/>
              <a:ext cx="3929872" cy="2124939"/>
            </a:xfrm>
            <a:prstGeom prst="rect">
              <a:avLst/>
            </a:prstGeom>
          </p:spPr>
        </p:pic>
      </p:grpSp>
      <p:sp>
        <p:nvSpPr>
          <p:cNvPr id="42" name="文本框 41"/>
          <p:cNvSpPr txBox="1"/>
          <p:nvPr/>
        </p:nvSpPr>
        <p:spPr>
          <a:xfrm>
            <a:off x="846146" y="624343"/>
            <a:ext cx="5263506" cy="2367939"/>
          </a:xfrm>
          <a:prstGeom prst="rect">
            <a:avLst/>
          </a:prstGeom>
          <a:noFill/>
        </p:spPr>
        <p:txBody>
          <a:bodyPr wrap="square" rtlCol="0">
            <a:noAutofit/>
          </a:bodyPr>
          <a:lstStyle/>
          <a:p>
            <a:pPr indent="0" algn="l" fontAlgn="auto">
              <a:lnSpc>
                <a:spcPct val="150000"/>
              </a:lnSpc>
            </a:pPr>
            <a:r>
              <a:rPr lang="en-US" altLang="zh-CN" sz="2000" b="1" dirty="0">
                <a:cs typeface="+mn-lt"/>
                <a:sym typeface="+mn-ea"/>
              </a:rPr>
              <a:t>     The doctor called Rosen found John and took him to the hospital for treatment.</a:t>
            </a:r>
          </a:p>
          <a:p>
            <a:pPr indent="0" algn="l" fontAlgn="auto">
              <a:lnSpc>
                <a:spcPct val="150000"/>
              </a:lnSpc>
            </a:pPr>
            <a:r>
              <a:rPr lang="en-US" altLang="zh-CN" sz="2000" b="1" dirty="0">
                <a:cs typeface="+mn-lt"/>
                <a:sym typeface="+mn-ea"/>
              </a:rPr>
              <a:t>    Rosen told John’s wife that John had a mental disorder and he couldn’t tell what was real and what was illusion.</a:t>
            </a:r>
          </a:p>
        </p:txBody>
      </p:sp>
      <p:grpSp>
        <p:nvGrpSpPr>
          <p:cNvPr id="43" name="组合 42"/>
          <p:cNvGrpSpPr/>
          <p:nvPr/>
        </p:nvGrpSpPr>
        <p:grpSpPr>
          <a:xfrm>
            <a:off x="6253134" y="3271845"/>
            <a:ext cx="4219612" cy="2547170"/>
            <a:chOff x="1163265" y="939788"/>
            <a:chExt cx="4356110" cy="3577812"/>
          </a:xfrm>
        </p:grpSpPr>
        <p:pic>
          <p:nvPicPr>
            <p:cNvPr id="46" name="图片 45"/>
            <p:cNvPicPr>
              <a:picLocks noChangeAspect="1"/>
            </p:cNvPicPr>
            <p:nvPr/>
          </p:nvPicPr>
          <p:blipFill>
            <a:blip r:embed="rId10"/>
            <a:stretch>
              <a:fillRect/>
            </a:stretch>
          </p:blipFill>
          <p:spPr>
            <a:xfrm>
              <a:off x="1169679" y="2170953"/>
              <a:ext cx="4349696" cy="2346647"/>
            </a:xfrm>
            <a:prstGeom prst="rect">
              <a:avLst/>
            </a:prstGeom>
          </p:spPr>
        </p:pic>
        <p:pic>
          <p:nvPicPr>
            <p:cNvPr id="47" name="图片 46"/>
            <p:cNvPicPr>
              <a:picLocks noChangeAspect="1"/>
            </p:cNvPicPr>
            <p:nvPr/>
          </p:nvPicPr>
          <p:blipFill>
            <a:blip r:embed="rId11"/>
            <a:stretch>
              <a:fillRect/>
            </a:stretch>
          </p:blipFill>
          <p:spPr>
            <a:xfrm>
              <a:off x="1169679" y="1855270"/>
              <a:ext cx="4336868" cy="2343635"/>
            </a:xfrm>
            <a:prstGeom prst="rect">
              <a:avLst/>
            </a:prstGeom>
          </p:spPr>
        </p:pic>
        <p:pic>
          <p:nvPicPr>
            <p:cNvPr id="48" name="图片 47"/>
            <p:cNvPicPr>
              <a:picLocks noChangeAspect="1"/>
            </p:cNvPicPr>
            <p:nvPr/>
          </p:nvPicPr>
          <p:blipFill>
            <a:blip r:embed="rId12"/>
            <a:stretch>
              <a:fillRect/>
            </a:stretch>
          </p:blipFill>
          <p:spPr>
            <a:xfrm>
              <a:off x="1175071" y="1554035"/>
              <a:ext cx="4336868" cy="2331541"/>
            </a:xfrm>
            <a:prstGeom prst="rect">
              <a:avLst/>
            </a:prstGeom>
          </p:spPr>
        </p:pic>
        <p:pic>
          <p:nvPicPr>
            <p:cNvPr id="49" name="图片 48"/>
            <p:cNvPicPr>
              <a:picLocks noChangeAspect="1"/>
            </p:cNvPicPr>
            <p:nvPr/>
          </p:nvPicPr>
          <p:blipFill>
            <a:blip r:embed="rId13"/>
            <a:stretch>
              <a:fillRect/>
            </a:stretch>
          </p:blipFill>
          <p:spPr>
            <a:xfrm>
              <a:off x="1163265" y="1262299"/>
              <a:ext cx="4336868" cy="2334456"/>
            </a:xfrm>
            <a:prstGeom prst="rect">
              <a:avLst/>
            </a:prstGeom>
          </p:spPr>
        </p:pic>
        <p:pic>
          <p:nvPicPr>
            <p:cNvPr id="50" name="图片 49"/>
            <p:cNvPicPr>
              <a:picLocks noChangeAspect="1"/>
            </p:cNvPicPr>
            <p:nvPr/>
          </p:nvPicPr>
          <p:blipFill>
            <a:blip r:embed="rId14"/>
            <a:stretch>
              <a:fillRect/>
            </a:stretch>
          </p:blipFill>
          <p:spPr>
            <a:xfrm>
              <a:off x="1164286" y="939788"/>
              <a:ext cx="4336869" cy="2344802"/>
            </a:xfrm>
            <a:prstGeom prst="rect">
              <a:avLst/>
            </a:prstGeom>
          </p:spPr>
        </p:pic>
      </p:grpSp>
      <p:sp>
        <p:nvSpPr>
          <p:cNvPr id="51" name="文本框 50"/>
          <p:cNvSpPr txBox="1"/>
          <p:nvPr/>
        </p:nvSpPr>
        <p:spPr>
          <a:xfrm>
            <a:off x="10003230" y="6417254"/>
            <a:ext cx="2188135" cy="400110"/>
          </a:xfrm>
          <a:prstGeom prst="rect">
            <a:avLst/>
          </a:prstGeom>
          <a:noFill/>
        </p:spPr>
        <p:txBody>
          <a:bodyPr wrap="square" rtlCol="0">
            <a:spAutoFit/>
          </a:bodyPr>
          <a:lstStyle/>
          <a:p>
            <a:r>
              <a:rPr lang="en-US" altLang="zh-CN" sz="2000" b="1" dirty="0">
                <a:solidFill>
                  <a:schemeClr val="accent2">
                    <a:lumMod val="20000"/>
                    <a:lumOff val="80000"/>
                  </a:schemeClr>
                </a:solidFill>
                <a:latin typeface="仿宋" panose="02010609060101010101" pitchFamily="49" charset="-122"/>
                <a:ea typeface="仿宋" panose="02010609060101010101" pitchFamily="49" charset="-122"/>
              </a:rPr>
              <a:t>22121630 </a:t>
            </a:r>
            <a:r>
              <a:rPr lang="zh-CN" altLang="en-US" sz="2000" b="1" dirty="0">
                <a:solidFill>
                  <a:schemeClr val="accent2">
                    <a:lumMod val="20000"/>
                    <a:lumOff val="80000"/>
                  </a:schemeClr>
                </a:solidFill>
                <a:latin typeface="仿宋" panose="02010609060101010101" pitchFamily="49" charset="-122"/>
                <a:ea typeface="仿宋" panose="02010609060101010101" pitchFamily="49" charset="-122"/>
              </a:rPr>
              <a:t>汪江豪</a:t>
            </a:r>
            <a:endParaRPr lang="en-US" altLang="zh-CN" sz="2000" b="1" dirty="0">
              <a:solidFill>
                <a:schemeClr val="accent2">
                  <a:lumMod val="20000"/>
                  <a:lumOff val="80000"/>
                </a:schemeClr>
              </a:solidFill>
              <a:latin typeface="仿宋" panose="02010609060101010101" pitchFamily="49" charset="-122"/>
              <a:ea typeface="仿宋" panose="02010609060101010101" pitchFamily="49" charset="-122"/>
            </a:endParaRPr>
          </a:p>
        </p:txBody>
      </p:sp>
    </p:spTree>
    <p:custDataLst>
      <p:tags r:id="rId1"/>
    </p:custDataLst>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lassroom-4919801_960_720"/>
          <p:cNvPicPr>
            <a:picLocks noChangeAspect="1"/>
          </p:cNvPicPr>
          <p:nvPr/>
        </p:nvPicPr>
        <p:blipFill>
          <a:blip r:embed="rId13"/>
          <a:srcRect t="4545" b="4545"/>
          <a:stretch>
            <a:fillRect/>
          </a:stretch>
        </p:blipFill>
        <p:spPr>
          <a:xfrm>
            <a:off x="635" y="0"/>
            <a:ext cx="12192000" cy="6858000"/>
          </a:xfrm>
          <a:prstGeom prst="rect">
            <a:avLst/>
          </a:prstGeom>
        </p:spPr>
      </p:pic>
      <p:sp>
        <p:nvSpPr>
          <p:cNvPr id="31" name="平行四边形 30"/>
          <p:cNvSpPr/>
          <p:nvPr/>
        </p:nvSpPr>
        <p:spPr>
          <a:xfrm>
            <a:off x="635" y="1270"/>
            <a:ext cx="12191365" cy="6856730"/>
          </a:xfrm>
          <a:prstGeom prst="parallelogram">
            <a:avLst>
              <a:gd name="adj" fmla="val 0"/>
            </a:avLst>
          </a:prstGeom>
          <a:solidFill>
            <a:srgbClr val="825126">
              <a:alpha val="8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423545" y="550089"/>
            <a:ext cx="11338017" cy="6014768"/>
            <a:chOff x="581" y="1893"/>
            <a:chExt cx="14701" cy="7979"/>
          </a:xfrm>
        </p:grpSpPr>
        <p:sp>
          <p:nvSpPr>
            <p:cNvPr id="35" name="矩形 34"/>
            <p:cNvSpPr/>
            <p:nvPr/>
          </p:nvSpPr>
          <p:spPr>
            <a:xfrm>
              <a:off x="581" y="1893"/>
              <a:ext cx="13714" cy="7404"/>
            </a:xfrm>
            <a:prstGeom prst="rect">
              <a:avLst/>
            </a:prstGeom>
            <a:solidFill>
              <a:schemeClr val="bg1"/>
            </a:solidFill>
            <a:ln>
              <a:solidFill>
                <a:srgbClr val="50271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6" name="平行四边形 35"/>
            <p:cNvSpPr/>
            <p:nvPr/>
          </p:nvSpPr>
          <p:spPr>
            <a:xfrm flipV="1">
              <a:off x="581" y="9290"/>
              <a:ext cx="14691" cy="582"/>
            </a:xfrm>
            <a:prstGeom prst="parallelogram">
              <a:avLst>
                <a:gd name="adj" fmla="val 154295"/>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rot="16200000" flipH="1" flipV="1">
              <a:off x="10804" y="5394"/>
              <a:ext cx="7979" cy="977"/>
            </a:xfrm>
            <a:prstGeom prst="parallelogram">
              <a:avLst>
                <a:gd name="adj" fmla="val 59416"/>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1192530" y="2247265"/>
            <a:ext cx="2721610" cy="1753235"/>
          </a:xfrm>
          <a:prstGeom prst="rect">
            <a:avLst/>
          </a:prstGeom>
          <a:noFill/>
          <a:ln>
            <a:noFill/>
          </a:ln>
          <a:effectLst/>
        </p:spPr>
        <p:txBody>
          <a:bodyPr wrap="none" rtlCol="0">
            <a:spAutoFit/>
          </a:bodyPr>
          <a:lstStyle/>
          <a:p>
            <a:r>
              <a:rPr lang="en-US" altLang="zh-CN" sz="5400">
                <a:ln>
                  <a:solidFill>
                    <a:schemeClr val="bg1"/>
                  </a:solidFill>
                </a:ln>
                <a:solidFill>
                  <a:srgbClr val="7E4F27"/>
                </a:solidFill>
                <a:effectLst>
                  <a:outerShdw blurRad="38100" dist="38100" dir="2700000" algn="tl">
                    <a:srgbClr val="000000">
                      <a:alpha val="43137"/>
                    </a:srgbClr>
                  </a:outerShdw>
                </a:effectLst>
                <a:latin typeface="Impact" panose="020B0806030902050204" charset="0"/>
                <a:cs typeface="Impact" panose="020B0806030902050204" charset="0"/>
              </a:rPr>
              <a:t> </a:t>
            </a:r>
            <a:r>
              <a:rPr lang="en-US" altLang="zh-CN" sz="5400">
                <a:ln>
                  <a:noFill/>
                </a:ln>
                <a:solidFill>
                  <a:srgbClr val="7E4F27"/>
                </a:solidFill>
                <a:effectLst>
                  <a:outerShdw blurRad="38100" dist="38100" dir="2700000" algn="tl">
                    <a:srgbClr val="000000">
                      <a:alpha val="43137"/>
                    </a:srgbClr>
                  </a:outerShdw>
                </a:effectLst>
                <a:latin typeface="Impact" panose="020B0806030902050204" charset="0"/>
                <a:cs typeface="Impact" panose="020B0806030902050204" charset="0"/>
              </a:rPr>
              <a:t>The</a:t>
            </a:r>
            <a:endParaRPr lang="en-US" altLang="zh-CN" sz="5400">
              <a:ln>
                <a:solidFill>
                  <a:schemeClr val="bg1"/>
                </a:solidFill>
              </a:ln>
              <a:solidFill>
                <a:srgbClr val="7E4F27"/>
              </a:solidFill>
              <a:effectLst>
                <a:outerShdw blurRad="38100" dist="38100" dir="2700000" algn="tl">
                  <a:srgbClr val="000000">
                    <a:alpha val="43137"/>
                  </a:srgbClr>
                </a:outerShdw>
              </a:effectLst>
              <a:latin typeface="Impact" panose="020B0806030902050204" charset="0"/>
              <a:cs typeface="Impact" panose="020B0806030902050204" charset="0"/>
            </a:endParaRPr>
          </a:p>
          <a:p>
            <a:r>
              <a:rPr lang="en-US" altLang="zh-CN" sz="5400">
                <a:solidFill>
                  <a:srgbClr val="7E4F27"/>
                </a:solidFill>
                <a:effectLst>
                  <a:outerShdw blurRad="38100" dist="38100" dir="2700000" algn="tl">
                    <a:srgbClr val="000000">
                      <a:alpha val="43137"/>
                    </a:srgbClr>
                  </a:outerShdw>
                </a:effectLst>
                <a:latin typeface="Impact" panose="020B0806030902050204" charset="0"/>
                <a:cs typeface="Impact" panose="020B0806030902050204" charset="0"/>
              </a:rPr>
              <a:t>Contents</a:t>
            </a:r>
          </a:p>
        </p:txBody>
      </p:sp>
      <p:sp>
        <p:nvSpPr>
          <p:cNvPr id="42" name="文本框 41"/>
          <p:cNvSpPr txBox="1"/>
          <p:nvPr>
            <p:custDataLst>
              <p:tags r:id="rId2"/>
            </p:custDataLst>
          </p:nvPr>
        </p:nvSpPr>
        <p:spPr>
          <a:xfrm>
            <a:off x="5461635" y="2863215"/>
            <a:ext cx="1362710" cy="521970"/>
          </a:xfrm>
          <a:prstGeom prst="rect">
            <a:avLst/>
          </a:prstGeom>
          <a:noFill/>
        </p:spPr>
        <p:txBody>
          <a:bodyPr wrap="none" rtlCol="0">
            <a:spAutoFit/>
          </a:bodyPr>
          <a:lstStyle/>
          <a:p>
            <a:r>
              <a:rPr lang="en-US" altLang="zh-CN" sz="2800">
                <a:latin typeface="Impact" panose="020B0806030902050204" charset="0"/>
                <a:cs typeface="Impact" panose="020B0806030902050204" charset="0"/>
              </a:rPr>
              <a:t>Process</a:t>
            </a:r>
          </a:p>
        </p:txBody>
      </p:sp>
      <p:sp>
        <p:nvSpPr>
          <p:cNvPr id="43" name="文本框 42"/>
          <p:cNvSpPr txBox="1"/>
          <p:nvPr>
            <p:custDataLst>
              <p:tags r:id="rId3"/>
            </p:custDataLst>
          </p:nvPr>
        </p:nvSpPr>
        <p:spPr>
          <a:xfrm>
            <a:off x="5461635" y="4140835"/>
            <a:ext cx="1115695" cy="521970"/>
          </a:xfrm>
          <a:prstGeom prst="rect">
            <a:avLst/>
          </a:prstGeom>
          <a:noFill/>
        </p:spPr>
        <p:txBody>
          <a:bodyPr wrap="none" rtlCol="0">
            <a:spAutoFit/>
          </a:bodyPr>
          <a:lstStyle/>
          <a:p>
            <a:r>
              <a:rPr lang="en-US" altLang="zh-CN" sz="2800">
                <a:latin typeface="Impact" panose="020B0806030902050204" charset="0"/>
                <a:cs typeface="Impact" panose="020B0806030902050204" charset="0"/>
              </a:rPr>
              <a:t>Result</a:t>
            </a:r>
          </a:p>
        </p:txBody>
      </p:sp>
      <p:sp>
        <p:nvSpPr>
          <p:cNvPr id="41" name="文本框 40"/>
          <p:cNvSpPr txBox="1"/>
          <p:nvPr>
            <p:custDataLst>
              <p:tags r:id="rId4"/>
            </p:custDataLst>
          </p:nvPr>
        </p:nvSpPr>
        <p:spPr>
          <a:xfrm>
            <a:off x="5461635" y="1585595"/>
            <a:ext cx="1094105" cy="521970"/>
          </a:xfrm>
          <a:prstGeom prst="rect">
            <a:avLst/>
          </a:prstGeom>
          <a:noFill/>
        </p:spPr>
        <p:txBody>
          <a:bodyPr wrap="none" rtlCol="0">
            <a:spAutoFit/>
          </a:bodyPr>
          <a:lstStyle/>
          <a:p>
            <a:r>
              <a:rPr lang="en-US" altLang="zh-CN" sz="2800">
                <a:latin typeface="Impact" panose="020B0806030902050204" charset="0"/>
                <a:cs typeface="Impact" panose="020B0806030902050204" charset="0"/>
              </a:rPr>
              <a:t>Cause</a:t>
            </a:r>
          </a:p>
        </p:txBody>
      </p:sp>
      <p:sp>
        <p:nvSpPr>
          <p:cNvPr id="44" name="文本框 43"/>
          <p:cNvSpPr txBox="1"/>
          <p:nvPr>
            <p:custDataLst>
              <p:tags r:id="rId5"/>
            </p:custDataLst>
          </p:nvPr>
        </p:nvSpPr>
        <p:spPr>
          <a:xfrm>
            <a:off x="5461635" y="2107565"/>
            <a:ext cx="4955540" cy="368300"/>
          </a:xfrm>
          <a:prstGeom prst="rect">
            <a:avLst/>
          </a:prstGeom>
          <a:noFill/>
        </p:spPr>
        <p:txBody>
          <a:bodyPr wrap="square" rtlCol="0">
            <a:spAutoFit/>
          </a:bodyPr>
          <a:lstStyle/>
          <a:p>
            <a:pPr algn="l"/>
            <a:endParaRPr lang="zh-CN" altLang="en-US"/>
          </a:p>
        </p:txBody>
      </p:sp>
      <p:sp>
        <p:nvSpPr>
          <p:cNvPr id="45" name="文本框 44"/>
          <p:cNvSpPr txBox="1"/>
          <p:nvPr>
            <p:custDataLst>
              <p:tags r:id="rId6"/>
            </p:custDataLst>
          </p:nvPr>
        </p:nvSpPr>
        <p:spPr>
          <a:xfrm>
            <a:off x="5461635" y="3385185"/>
            <a:ext cx="4955540" cy="368300"/>
          </a:xfrm>
          <a:prstGeom prst="rect">
            <a:avLst/>
          </a:prstGeom>
          <a:noFill/>
        </p:spPr>
        <p:txBody>
          <a:bodyPr wrap="square" rtlCol="0">
            <a:spAutoFit/>
          </a:bodyPr>
          <a:lstStyle/>
          <a:p>
            <a:pPr algn="l"/>
            <a:endParaRPr lang="zh-CN" altLang="en-US"/>
          </a:p>
        </p:txBody>
      </p:sp>
      <p:sp>
        <p:nvSpPr>
          <p:cNvPr id="46" name="文本框 45"/>
          <p:cNvSpPr txBox="1"/>
          <p:nvPr>
            <p:custDataLst>
              <p:tags r:id="rId7"/>
            </p:custDataLst>
          </p:nvPr>
        </p:nvSpPr>
        <p:spPr>
          <a:xfrm>
            <a:off x="5461635" y="4662805"/>
            <a:ext cx="4955540" cy="368300"/>
          </a:xfrm>
          <a:prstGeom prst="rect">
            <a:avLst/>
          </a:prstGeom>
          <a:noFill/>
        </p:spPr>
        <p:txBody>
          <a:bodyPr wrap="square" rtlCol="0">
            <a:spAutoFit/>
          </a:bodyPr>
          <a:lstStyle/>
          <a:p>
            <a:pPr algn="l"/>
            <a:endParaRPr lang="zh-CN" altLang="en-US"/>
          </a:p>
        </p:txBody>
      </p:sp>
      <p:sp>
        <p:nvSpPr>
          <p:cNvPr id="47" name="椭圆 46"/>
          <p:cNvSpPr/>
          <p:nvPr>
            <p:custDataLst>
              <p:tags r:id="rId8"/>
            </p:custDataLst>
          </p:nvPr>
        </p:nvSpPr>
        <p:spPr>
          <a:xfrm>
            <a:off x="4392930" y="1585595"/>
            <a:ext cx="855345" cy="855345"/>
          </a:xfrm>
          <a:prstGeom prst="ellipse">
            <a:avLst/>
          </a:prstGeom>
          <a:solidFill>
            <a:srgbClr val="7E4F27"/>
          </a:solidFill>
          <a:ln w="12700" cmpd="sng">
            <a:no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effectLst>
                  <a:outerShdw blurRad="38100" dist="38100" dir="2700000" algn="tl">
                    <a:srgbClr val="000000">
                      <a:alpha val="43137"/>
                    </a:srgbClr>
                  </a:outerShdw>
                </a:effectLst>
              </a:rPr>
              <a:t>01</a:t>
            </a:r>
          </a:p>
        </p:txBody>
      </p:sp>
      <p:sp>
        <p:nvSpPr>
          <p:cNvPr id="54" name="椭圆 53"/>
          <p:cNvSpPr/>
          <p:nvPr>
            <p:custDataLst>
              <p:tags r:id="rId9"/>
            </p:custDataLst>
          </p:nvPr>
        </p:nvSpPr>
        <p:spPr>
          <a:xfrm>
            <a:off x="4392930" y="2981960"/>
            <a:ext cx="855345" cy="855345"/>
          </a:xfrm>
          <a:prstGeom prst="ellipse">
            <a:avLst/>
          </a:prstGeom>
          <a:solidFill>
            <a:srgbClr val="7E4F27"/>
          </a:solidFill>
          <a:ln w="12700" cmpd="sng">
            <a:no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effectLst>
                  <a:outerShdw blurRad="38100" dist="38100" dir="2700000" algn="tl">
                    <a:srgbClr val="000000">
                      <a:alpha val="43137"/>
                    </a:srgbClr>
                  </a:outerShdw>
                </a:effectLst>
              </a:rPr>
              <a:t>02</a:t>
            </a:r>
          </a:p>
        </p:txBody>
      </p:sp>
      <p:sp>
        <p:nvSpPr>
          <p:cNvPr id="55" name="椭圆 54"/>
          <p:cNvSpPr/>
          <p:nvPr>
            <p:custDataLst>
              <p:tags r:id="rId10"/>
            </p:custDataLst>
          </p:nvPr>
        </p:nvSpPr>
        <p:spPr>
          <a:xfrm>
            <a:off x="4392930" y="4324985"/>
            <a:ext cx="855345" cy="855345"/>
          </a:xfrm>
          <a:prstGeom prst="ellipse">
            <a:avLst/>
          </a:prstGeom>
          <a:solidFill>
            <a:srgbClr val="7E4F27"/>
          </a:solidFill>
          <a:ln w="12700" cmpd="sng">
            <a:no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effectLst>
                  <a:outerShdw blurRad="38100" dist="38100" dir="2700000" algn="tl">
                    <a:srgbClr val="000000">
                      <a:alpha val="43137"/>
                    </a:srgbClr>
                  </a:outerShdw>
                </a:effectLst>
              </a:rPr>
              <a:t>03</a:t>
            </a:r>
          </a:p>
        </p:txBody>
      </p:sp>
    </p:spTree>
    <p:custDataLst>
      <p:tags r:id="rId1"/>
    </p:custDataLst>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635" y="0"/>
            <a:ext cx="12192000" cy="6858000"/>
            <a:chOff x="1" y="0"/>
            <a:chExt cx="19200" cy="10800"/>
          </a:xfrm>
        </p:grpSpPr>
        <p:pic>
          <p:nvPicPr>
            <p:cNvPr id="6" name="图片 5" descr="classroom-4919801_960_720"/>
            <p:cNvPicPr>
              <a:picLocks noChangeAspect="1"/>
            </p:cNvPicPr>
            <p:nvPr>
              <p:custDataLst>
                <p:tags r:id="rId2"/>
              </p:custDataLst>
            </p:nvPr>
          </p:nvPicPr>
          <p:blipFill>
            <a:blip r:embed="rId5"/>
            <a:srcRect t="4545" b="4545"/>
            <a:stretch>
              <a:fillRect/>
            </a:stretch>
          </p:blipFill>
          <p:spPr>
            <a:xfrm>
              <a:off x="1" y="0"/>
              <a:ext cx="19200" cy="10800"/>
            </a:xfrm>
            <a:prstGeom prst="rect">
              <a:avLst/>
            </a:prstGeom>
          </p:spPr>
        </p:pic>
        <p:sp>
          <p:nvSpPr>
            <p:cNvPr id="31" name="平行四边形 30"/>
            <p:cNvSpPr/>
            <p:nvPr/>
          </p:nvSpPr>
          <p:spPr>
            <a:xfrm>
              <a:off x="1" y="2"/>
              <a:ext cx="19199" cy="10798"/>
            </a:xfrm>
            <a:prstGeom prst="parallelogram">
              <a:avLst>
                <a:gd name="adj" fmla="val 0"/>
              </a:avLst>
            </a:prstGeom>
            <a:solidFill>
              <a:srgbClr val="825126">
                <a:alpha val="8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34" name="组合 33"/>
          <p:cNvGrpSpPr/>
          <p:nvPr/>
        </p:nvGrpSpPr>
        <p:grpSpPr>
          <a:xfrm>
            <a:off x="444500" y="433189"/>
            <a:ext cx="11330305" cy="6042660"/>
            <a:chOff x="581" y="1310"/>
            <a:chExt cx="14691" cy="8016"/>
          </a:xfrm>
        </p:grpSpPr>
        <p:sp>
          <p:nvSpPr>
            <p:cNvPr id="35" name="矩形 34"/>
            <p:cNvSpPr/>
            <p:nvPr/>
          </p:nvSpPr>
          <p:spPr>
            <a:xfrm>
              <a:off x="581" y="1310"/>
              <a:ext cx="13714" cy="7404"/>
            </a:xfrm>
            <a:prstGeom prst="rect">
              <a:avLst/>
            </a:prstGeom>
            <a:solidFill>
              <a:schemeClr val="bg1"/>
            </a:solidFill>
            <a:ln>
              <a:solidFill>
                <a:srgbClr val="50271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6" name="平行四边形 35"/>
            <p:cNvSpPr/>
            <p:nvPr/>
          </p:nvSpPr>
          <p:spPr>
            <a:xfrm flipV="1">
              <a:off x="581" y="8714"/>
              <a:ext cx="14691" cy="582"/>
            </a:xfrm>
            <a:prstGeom prst="parallelogram">
              <a:avLst>
                <a:gd name="adj" fmla="val 154295"/>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7" name="平行四边形 36"/>
            <p:cNvSpPr/>
            <p:nvPr/>
          </p:nvSpPr>
          <p:spPr>
            <a:xfrm rot="16200000" flipH="1" flipV="1">
              <a:off x="10775" y="4829"/>
              <a:ext cx="8016" cy="977"/>
            </a:xfrm>
            <a:prstGeom prst="parallelogram">
              <a:avLst>
                <a:gd name="adj" fmla="val 59416"/>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10" name="组合 9"/>
          <p:cNvGrpSpPr/>
          <p:nvPr/>
        </p:nvGrpSpPr>
        <p:grpSpPr>
          <a:xfrm>
            <a:off x="941115" y="3119053"/>
            <a:ext cx="4401768" cy="2681962"/>
            <a:chOff x="1102050" y="748039"/>
            <a:chExt cx="4378838" cy="2680961"/>
          </a:xfrm>
        </p:grpSpPr>
        <p:pic>
          <p:nvPicPr>
            <p:cNvPr id="7" name="图片 6"/>
            <p:cNvPicPr>
              <a:picLocks noChangeAspect="1"/>
            </p:cNvPicPr>
            <p:nvPr/>
          </p:nvPicPr>
          <p:blipFill>
            <a:blip r:embed="rId6"/>
            <a:stretch>
              <a:fillRect/>
            </a:stretch>
          </p:blipFill>
          <p:spPr>
            <a:xfrm>
              <a:off x="1117458" y="1048948"/>
              <a:ext cx="4363430" cy="2380052"/>
            </a:xfrm>
            <a:prstGeom prst="rect">
              <a:avLst/>
            </a:prstGeom>
          </p:spPr>
        </p:pic>
        <p:pic>
          <p:nvPicPr>
            <p:cNvPr id="4" name="图片 3"/>
            <p:cNvPicPr>
              <a:picLocks noChangeAspect="1"/>
            </p:cNvPicPr>
            <p:nvPr/>
          </p:nvPicPr>
          <p:blipFill>
            <a:blip r:embed="rId7"/>
            <a:stretch>
              <a:fillRect/>
            </a:stretch>
          </p:blipFill>
          <p:spPr>
            <a:xfrm>
              <a:off x="1102050" y="748039"/>
              <a:ext cx="4371703" cy="2350846"/>
            </a:xfrm>
            <a:prstGeom prst="rect">
              <a:avLst/>
            </a:prstGeom>
          </p:spPr>
        </p:pic>
      </p:grpSp>
      <p:pic>
        <p:nvPicPr>
          <p:cNvPr id="9" name="图片 8"/>
          <p:cNvPicPr>
            <a:picLocks noChangeAspect="1"/>
          </p:cNvPicPr>
          <p:nvPr/>
        </p:nvPicPr>
        <p:blipFill>
          <a:blip r:embed="rId8"/>
          <a:stretch>
            <a:fillRect/>
          </a:stretch>
        </p:blipFill>
        <p:spPr>
          <a:xfrm>
            <a:off x="6096001" y="3119054"/>
            <a:ext cx="4171798" cy="2681961"/>
          </a:xfrm>
          <a:prstGeom prst="rect">
            <a:avLst/>
          </a:prstGeom>
        </p:spPr>
      </p:pic>
      <p:sp>
        <p:nvSpPr>
          <p:cNvPr id="16" name="文本框 15"/>
          <p:cNvSpPr txBox="1"/>
          <p:nvPr/>
        </p:nvSpPr>
        <p:spPr>
          <a:xfrm>
            <a:off x="761997" y="631562"/>
            <a:ext cx="5061150" cy="2367465"/>
          </a:xfrm>
          <a:prstGeom prst="rect">
            <a:avLst/>
          </a:prstGeom>
          <a:noFill/>
        </p:spPr>
        <p:txBody>
          <a:bodyPr wrap="square" rtlCol="0">
            <a:noAutofit/>
          </a:bodyPr>
          <a:lstStyle/>
          <a:p>
            <a:pPr indent="0" algn="l" fontAlgn="auto">
              <a:lnSpc>
                <a:spcPct val="150000"/>
              </a:lnSpc>
            </a:pPr>
            <a:r>
              <a:rPr lang="en-US" altLang="zh-CN" sz="2000" b="1" dirty="0">
                <a:cs typeface="+mn-lt"/>
                <a:sym typeface="+mn-ea"/>
              </a:rPr>
              <a:t>     The doctor asked John to eat medicine, which dulled his mind. To sharpen his mind again, John stopped taking it. </a:t>
            </a:r>
          </a:p>
        </p:txBody>
      </p:sp>
      <p:pic>
        <p:nvPicPr>
          <p:cNvPr id="23" name="图片 22"/>
          <p:cNvPicPr>
            <a:picLocks noChangeAspect="1"/>
          </p:cNvPicPr>
          <p:nvPr/>
        </p:nvPicPr>
        <p:blipFill>
          <a:blip r:embed="rId9"/>
          <a:stretch>
            <a:fillRect/>
          </a:stretch>
        </p:blipFill>
        <p:spPr>
          <a:xfrm>
            <a:off x="6066192" y="597422"/>
            <a:ext cx="4201606" cy="2265787"/>
          </a:xfrm>
          <a:prstGeom prst="rect">
            <a:avLst/>
          </a:prstGeom>
        </p:spPr>
      </p:pic>
      <p:sp>
        <p:nvSpPr>
          <p:cNvPr id="25" name="文本框 24"/>
          <p:cNvSpPr txBox="1"/>
          <p:nvPr/>
        </p:nvSpPr>
        <p:spPr>
          <a:xfrm>
            <a:off x="10030535" y="6456620"/>
            <a:ext cx="2188135" cy="400110"/>
          </a:xfrm>
          <a:prstGeom prst="rect">
            <a:avLst/>
          </a:prstGeom>
          <a:noFill/>
        </p:spPr>
        <p:txBody>
          <a:bodyPr wrap="square" rtlCol="0">
            <a:spAutoFit/>
          </a:bodyPr>
          <a:lstStyle/>
          <a:p>
            <a:r>
              <a:rPr lang="en-US" altLang="zh-CN" sz="2000" b="1" dirty="0">
                <a:solidFill>
                  <a:schemeClr val="accent2">
                    <a:lumMod val="20000"/>
                    <a:lumOff val="80000"/>
                  </a:schemeClr>
                </a:solidFill>
                <a:latin typeface="仿宋" panose="02010609060101010101" pitchFamily="49" charset="-122"/>
                <a:ea typeface="仿宋" panose="02010609060101010101" pitchFamily="49" charset="-122"/>
              </a:rPr>
              <a:t>22121630 </a:t>
            </a:r>
            <a:r>
              <a:rPr lang="zh-CN" altLang="en-US" sz="2000" b="1" dirty="0">
                <a:solidFill>
                  <a:schemeClr val="accent2">
                    <a:lumMod val="20000"/>
                    <a:lumOff val="80000"/>
                  </a:schemeClr>
                </a:solidFill>
                <a:latin typeface="仿宋" panose="02010609060101010101" pitchFamily="49" charset="-122"/>
                <a:ea typeface="仿宋" panose="02010609060101010101" pitchFamily="49" charset="-122"/>
              </a:rPr>
              <a:t>汪江豪</a:t>
            </a:r>
            <a:endParaRPr lang="en-US" altLang="zh-CN" sz="2000" b="1" dirty="0">
              <a:solidFill>
                <a:schemeClr val="accent2">
                  <a:lumMod val="20000"/>
                  <a:lumOff val="80000"/>
                </a:schemeClr>
              </a:solidFill>
              <a:latin typeface="仿宋" panose="02010609060101010101" pitchFamily="49" charset="-122"/>
              <a:ea typeface="仿宋" panose="02010609060101010101" pitchFamily="49" charset="-122"/>
            </a:endParaRPr>
          </a:p>
        </p:txBody>
      </p:sp>
    </p:spTree>
    <p:custDataLst>
      <p:tags r:id="rId1"/>
    </p:custDataLst>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635" y="0"/>
            <a:ext cx="12192000" cy="6858000"/>
            <a:chOff x="1" y="0"/>
            <a:chExt cx="19200" cy="10800"/>
          </a:xfrm>
        </p:grpSpPr>
        <p:pic>
          <p:nvPicPr>
            <p:cNvPr id="6" name="图片 5" descr="classroom-4919801_960_720"/>
            <p:cNvPicPr>
              <a:picLocks noChangeAspect="1"/>
            </p:cNvPicPr>
            <p:nvPr>
              <p:custDataLst>
                <p:tags r:id="rId2"/>
              </p:custDataLst>
            </p:nvPr>
          </p:nvPicPr>
          <p:blipFill>
            <a:blip r:embed="rId5"/>
            <a:srcRect t="4545" b="4545"/>
            <a:stretch>
              <a:fillRect/>
            </a:stretch>
          </p:blipFill>
          <p:spPr>
            <a:xfrm>
              <a:off x="1" y="0"/>
              <a:ext cx="19200" cy="10800"/>
            </a:xfrm>
            <a:prstGeom prst="rect">
              <a:avLst/>
            </a:prstGeom>
          </p:spPr>
        </p:pic>
        <p:sp>
          <p:nvSpPr>
            <p:cNvPr id="31" name="平行四边形 30"/>
            <p:cNvSpPr/>
            <p:nvPr/>
          </p:nvSpPr>
          <p:spPr>
            <a:xfrm>
              <a:off x="1" y="2"/>
              <a:ext cx="19199" cy="10798"/>
            </a:xfrm>
            <a:prstGeom prst="parallelogram">
              <a:avLst>
                <a:gd name="adj" fmla="val 0"/>
              </a:avLst>
            </a:prstGeom>
            <a:solidFill>
              <a:srgbClr val="825126">
                <a:alpha val="8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34" name="组合 33"/>
          <p:cNvGrpSpPr/>
          <p:nvPr/>
        </p:nvGrpSpPr>
        <p:grpSpPr>
          <a:xfrm>
            <a:off x="444500" y="433189"/>
            <a:ext cx="11330305" cy="6042660"/>
            <a:chOff x="581" y="1310"/>
            <a:chExt cx="14691" cy="8016"/>
          </a:xfrm>
        </p:grpSpPr>
        <p:sp>
          <p:nvSpPr>
            <p:cNvPr id="35" name="矩形 34"/>
            <p:cNvSpPr/>
            <p:nvPr/>
          </p:nvSpPr>
          <p:spPr>
            <a:xfrm>
              <a:off x="581" y="1310"/>
              <a:ext cx="13714" cy="7404"/>
            </a:xfrm>
            <a:prstGeom prst="rect">
              <a:avLst/>
            </a:prstGeom>
            <a:solidFill>
              <a:schemeClr val="bg1"/>
            </a:solidFill>
            <a:ln>
              <a:solidFill>
                <a:srgbClr val="50271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6" name="平行四边形 35"/>
            <p:cNvSpPr/>
            <p:nvPr/>
          </p:nvSpPr>
          <p:spPr>
            <a:xfrm flipV="1">
              <a:off x="581" y="8714"/>
              <a:ext cx="14691" cy="582"/>
            </a:xfrm>
            <a:prstGeom prst="parallelogram">
              <a:avLst>
                <a:gd name="adj" fmla="val 154295"/>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7" name="平行四边形 36"/>
            <p:cNvSpPr/>
            <p:nvPr/>
          </p:nvSpPr>
          <p:spPr>
            <a:xfrm rot="16200000" flipH="1" flipV="1">
              <a:off x="10775" y="4829"/>
              <a:ext cx="8016" cy="977"/>
            </a:xfrm>
            <a:prstGeom prst="parallelogram">
              <a:avLst>
                <a:gd name="adj" fmla="val 59416"/>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8" name="组合 7"/>
          <p:cNvGrpSpPr/>
          <p:nvPr/>
        </p:nvGrpSpPr>
        <p:grpSpPr>
          <a:xfrm>
            <a:off x="4717246" y="1334279"/>
            <a:ext cx="6145446" cy="3778762"/>
            <a:chOff x="3471920" y="1107125"/>
            <a:chExt cx="6145446" cy="3778762"/>
          </a:xfrm>
        </p:grpSpPr>
        <p:pic>
          <p:nvPicPr>
            <p:cNvPr id="14" name="图片 13"/>
            <p:cNvPicPr>
              <a:picLocks noChangeAspect="1"/>
            </p:cNvPicPr>
            <p:nvPr/>
          </p:nvPicPr>
          <p:blipFill>
            <a:blip r:embed="rId6"/>
            <a:stretch>
              <a:fillRect/>
            </a:stretch>
          </p:blipFill>
          <p:spPr>
            <a:xfrm>
              <a:off x="3494162" y="1107125"/>
              <a:ext cx="3091223" cy="1895182"/>
            </a:xfrm>
            <a:prstGeom prst="rect">
              <a:avLst/>
            </a:prstGeom>
          </p:spPr>
        </p:pic>
        <p:pic>
          <p:nvPicPr>
            <p:cNvPr id="19" name="图片 18"/>
            <p:cNvPicPr>
              <a:picLocks noChangeAspect="1"/>
            </p:cNvPicPr>
            <p:nvPr/>
          </p:nvPicPr>
          <p:blipFill>
            <a:blip r:embed="rId7"/>
            <a:stretch>
              <a:fillRect/>
            </a:stretch>
          </p:blipFill>
          <p:spPr>
            <a:xfrm>
              <a:off x="6519568" y="1113114"/>
              <a:ext cx="3091223" cy="1883203"/>
            </a:xfrm>
            <a:prstGeom prst="rect">
              <a:avLst/>
            </a:prstGeom>
          </p:spPr>
        </p:pic>
        <p:pic>
          <p:nvPicPr>
            <p:cNvPr id="4" name="图片 3"/>
            <p:cNvPicPr>
              <a:picLocks noChangeAspect="1"/>
            </p:cNvPicPr>
            <p:nvPr/>
          </p:nvPicPr>
          <p:blipFill>
            <a:blip r:embed="rId8"/>
            <a:stretch>
              <a:fillRect/>
            </a:stretch>
          </p:blipFill>
          <p:spPr>
            <a:xfrm>
              <a:off x="3471920" y="3002684"/>
              <a:ext cx="3091844" cy="1883203"/>
            </a:xfrm>
            <a:prstGeom prst="rect">
              <a:avLst/>
            </a:prstGeom>
          </p:spPr>
        </p:pic>
        <p:pic>
          <p:nvPicPr>
            <p:cNvPr id="7" name="图片 6"/>
            <p:cNvPicPr>
              <a:picLocks noChangeAspect="1"/>
            </p:cNvPicPr>
            <p:nvPr/>
          </p:nvPicPr>
          <p:blipFill>
            <a:blip r:embed="rId9"/>
            <a:stretch>
              <a:fillRect/>
            </a:stretch>
          </p:blipFill>
          <p:spPr>
            <a:xfrm>
              <a:off x="6548892" y="2996317"/>
              <a:ext cx="3068474" cy="1889569"/>
            </a:xfrm>
            <a:prstGeom prst="rect">
              <a:avLst/>
            </a:prstGeom>
          </p:spPr>
        </p:pic>
      </p:grpSp>
      <p:sp>
        <p:nvSpPr>
          <p:cNvPr id="9" name="文本框 8"/>
          <p:cNvSpPr txBox="1"/>
          <p:nvPr/>
        </p:nvSpPr>
        <p:spPr>
          <a:xfrm>
            <a:off x="830204" y="1250979"/>
            <a:ext cx="3665110" cy="3862061"/>
          </a:xfrm>
          <a:prstGeom prst="rect">
            <a:avLst/>
          </a:prstGeom>
          <a:noFill/>
        </p:spPr>
        <p:txBody>
          <a:bodyPr wrap="square" rtlCol="0">
            <a:noAutofit/>
          </a:bodyPr>
          <a:lstStyle/>
          <a:p>
            <a:pPr indent="0" algn="l" fontAlgn="auto">
              <a:lnSpc>
                <a:spcPct val="150000"/>
              </a:lnSpc>
            </a:pPr>
            <a:r>
              <a:rPr lang="en-US" altLang="zh-CN" sz="2000" b="1" dirty="0">
                <a:cs typeface="+mn-lt"/>
                <a:sym typeface="+mn-ea"/>
              </a:rPr>
              <a:t>     As a result, John’s delusions came back. In confusion, he scared his wife. Luckily, he distinguished reality and imaginary through his reason.</a:t>
            </a:r>
          </a:p>
        </p:txBody>
      </p:sp>
      <p:sp>
        <p:nvSpPr>
          <p:cNvPr id="10" name="文本框 9"/>
          <p:cNvSpPr txBox="1"/>
          <p:nvPr/>
        </p:nvSpPr>
        <p:spPr>
          <a:xfrm>
            <a:off x="10117077" y="6449099"/>
            <a:ext cx="2188135" cy="400110"/>
          </a:xfrm>
          <a:prstGeom prst="rect">
            <a:avLst/>
          </a:prstGeom>
          <a:noFill/>
        </p:spPr>
        <p:txBody>
          <a:bodyPr wrap="square" rtlCol="0">
            <a:spAutoFit/>
          </a:bodyPr>
          <a:lstStyle/>
          <a:p>
            <a:r>
              <a:rPr lang="en-US" altLang="zh-CN" sz="2000" b="1" dirty="0">
                <a:solidFill>
                  <a:schemeClr val="accent2">
                    <a:lumMod val="20000"/>
                    <a:lumOff val="80000"/>
                  </a:schemeClr>
                </a:solidFill>
                <a:latin typeface="仿宋" panose="02010609060101010101" pitchFamily="49" charset="-122"/>
                <a:ea typeface="仿宋" panose="02010609060101010101" pitchFamily="49" charset="-122"/>
              </a:rPr>
              <a:t>22121630 </a:t>
            </a:r>
            <a:r>
              <a:rPr lang="zh-CN" altLang="en-US" sz="2000" b="1" dirty="0">
                <a:solidFill>
                  <a:schemeClr val="accent2">
                    <a:lumMod val="20000"/>
                    <a:lumOff val="80000"/>
                  </a:schemeClr>
                </a:solidFill>
                <a:latin typeface="仿宋" panose="02010609060101010101" pitchFamily="49" charset="-122"/>
                <a:ea typeface="仿宋" panose="02010609060101010101" pitchFamily="49" charset="-122"/>
              </a:rPr>
              <a:t>汪江豪</a:t>
            </a:r>
            <a:endParaRPr lang="en-US" altLang="zh-CN" sz="2000" b="1" dirty="0">
              <a:solidFill>
                <a:schemeClr val="accent2">
                  <a:lumMod val="20000"/>
                  <a:lumOff val="80000"/>
                </a:schemeClr>
              </a:solidFill>
              <a:latin typeface="仿宋" panose="02010609060101010101" pitchFamily="49" charset="-122"/>
              <a:ea typeface="仿宋" panose="02010609060101010101" pitchFamily="49" charset="-122"/>
            </a:endParaRPr>
          </a:p>
        </p:txBody>
      </p:sp>
    </p:spTree>
    <p:custDataLst>
      <p:tags r:id="rId1"/>
    </p:custDataLst>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635" y="0"/>
            <a:ext cx="12192000" cy="6858000"/>
            <a:chOff x="1" y="0"/>
            <a:chExt cx="19200" cy="10800"/>
          </a:xfrm>
        </p:grpSpPr>
        <p:pic>
          <p:nvPicPr>
            <p:cNvPr id="6" name="图片 5" descr="classroom-4919801_960_720"/>
            <p:cNvPicPr>
              <a:picLocks noChangeAspect="1"/>
            </p:cNvPicPr>
            <p:nvPr>
              <p:custDataLst>
                <p:tags r:id="rId2"/>
              </p:custDataLst>
            </p:nvPr>
          </p:nvPicPr>
          <p:blipFill>
            <a:blip r:embed="rId5"/>
            <a:srcRect t="4545" b="4545"/>
            <a:stretch>
              <a:fillRect/>
            </a:stretch>
          </p:blipFill>
          <p:spPr>
            <a:xfrm>
              <a:off x="1" y="0"/>
              <a:ext cx="19200" cy="10800"/>
            </a:xfrm>
            <a:prstGeom prst="rect">
              <a:avLst/>
            </a:prstGeom>
          </p:spPr>
        </p:pic>
        <p:sp>
          <p:nvSpPr>
            <p:cNvPr id="31" name="平行四边形 30"/>
            <p:cNvSpPr/>
            <p:nvPr/>
          </p:nvSpPr>
          <p:spPr>
            <a:xfrm>
              <a:off x="1" y="2"/>
              <a:ext cx="19199" cy="10798"/>
            </a:xfrm>
            <a:prstGeom prst="parallelogram">
              <a:avLst>
                <a:gd name="adj" fmla="val 0"/>
              </a:avLst>
            </a:prstGeom>
            <a:solidFill>
              <a:srgbClr val="825126">
                <a:alpha val="8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34" name="组合 33"/>
          <p:cNvGrpSpPr/>
          <p:nvPr/>
        </p:nvGrpSpPr>
        <p:grpSpPr>
          <a:xfrm>
            <a:off x="444500" y="433189"/>
            <a:ext cx="11330305" cy="6042660"/>
            <a:chOff x="581" y="1310"/>
            <a:chExt cx="14691" cy="8016"/>
          </a:xfrm>
        </p:grpSpPr>
        <p:sp>
          <p:nvSpPr>
            <p:cNvPr id="35" name="矩形 34"/>
            <p:cNvSpPr/>
            <p:nvPr/>
          </p:nvSpPr>
          <p:spPr>
            <a:xfrm>
              <a:off x="581" y="1310"/>
              <a:ext cx="13714" cy="7404"/>
            </a:xfrm>
            <a:prstGeom prst="rect">
              <a:avLst/>
            </a:prstGeom>
            <a:solidFill>
              <a:schemeClr val="bg1"/>
            </a:solidFill>
            <a:ln>
              <a:solidFill>
                <a:srgbClr val="50271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6" name="平行四边形 35"/>
            <p:cNvSpPr/>
            <p:nvPr/>
          </p:nvSpPr>
          <p:spPr>
            <a:xfrm flipV="1">
              <a:off x="581" y="8714"/>
              <a:ext cx="14691" cy="582"/>
            </a:xfrm>
            <a:prstGeom prst="parallelogram">
              <a:avLst>
                <a:gd name="adj" fmla="val 154295"/>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7" name="平行四边形 36"/>
            <p:cNvSpPr/>
            <p:nvPr/>
          </p:nvSpPr>
          <p:spPr>
            <a:xfrm rot="16200000" flipH="1" flipV="1">
              <a:off x="10775" y="4829"/>
              <a:ext cx="8016" cy="977"/>
            </a:xfrm>
            <a:prstGeom prst="parallelogram">
              <a:avLst>
                <a:gd name="adj" fmla="val 59416"/>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8" name="组合 7"/>
          <p:cNvGrpSpPr/>
          <p:nvPr/>
        </p:nvGrpSpPr>
        <p:grpSpPr>
          <a:xfrm>
            <a:off x="1243104" y="3411263"/>
            <a:ext cx="4063153" cy="2292531"/>
            <a:chOff x="3004014" y="2244634"/>
            <a:chExt cx="3701585" cy="2292531"/>
          </a:xfrm>
        </p:grpSpPr>
        <p:pic>
          <p:nvPicPr>
            <p:cNvPr id="7" name="图片 6"/>
            <p:cNvPicPr>
              <a:picLocks noChangeAspect="1"/>
            </p:cNvPicPr>
            <p:nvPr/>
          </p:nvPicPr>
          <p:blipFill>
            <a:blip r:embed="rId6"/>
            <a:stretch>
              <a:fillRect/>
            </a:stretch>
          </p:blipFill>
          <p:spPr>
            <a:xfrm>
              <a:off x="3004014" y="2452932"/>
              <a:ext cx="3701585" cy="2084233"/>
            </a:xfrm>
            <a:prstGeom prst="rect">
              <a:avLst/>
            </a:prstGeom>
          </p:spPr>
        </p:pic>
        <p:pic>
          <p:nvPicPr>
            <p:cNvPr id="4" name="图片 3"/>
            <p:cNvPicPr>
              <a:picLocks noChangeAspect="1"/>
            </p:cNvPicPr>
            <p:nvPr/>
          </p:nvPicPr>
          <p:blipFill>
            <a:blip r:embed="rId7"/>
            <a:stretch>
              <a:fillRect/>
            </a:stretch>
          </p:blipFill>
          <p:spPr>
            <a:xfrm>
              <a:off x="3004456" y="2244634"/>
              <a:ext cx="3701143" cy="2020802"/>
            </a:xfrm>
            <a:prstGeom prst="rect">
              <a:avLst/>
            </a:prstGeom>
          </p:spPr>
        </p:pic>
      </p:grpSp>
      <p:grpSp>
        <p:nvGrpSpPr>
          <p:cNvPr id="27" name="组合 26"/>
          <p:cNvGrpSpPr/>
          <p:nvPr/>
        </p:nvGrpSpPr>
        <p:grpSpPr>
          <a:xfrm>
            <a:off x="5717585" y="1114269"/>
            <a:ext cx="5109830" cy="4609017"/>
            <a:chOff x="1678214" y="2327218"/>
            <a:chExt cx="4417786" cy="3686655"/>
          </a:xfrm>
        </p:grpSpPr>
        <p:pic>
          <p:nvPicPr>
            <p:cNvPr id="25" name="图片 24"/>
            <p:cNvPicPr>
              <a:picLocks noChangeAspect="1"/>
            </p:cNvPicPr>
            <p:nvPr/>
          </p:nvPicPr>
          <p:blipFill>
            <a:blip r:embed="rId8"/>
            <a:stretch>
              <a:fillRect/>
            </a:stretch>
          </p:blipFill>
          <p:spPr>
            <a:xfrm>
              <a:off x="1678214" y="3634611"/>
              <a:ext cx="4417151" cy="2379262"/>
            </a:xfrm>
            <a:prstGeom prst="rect">
              <a:avLst/>
            </a:prstGeom>
          </p:spPr>
        </p:pic>
        <p:pic>
          <p:nvPicPr>
            <p:cNvPr id="21" name="图片 20"/>
            <p:cNvPicPr>
              <a:picLocks noChangeAspect="1"/>
            </p:cNvPicPr>
            <p:nvPr/>
          </p:nvPicPr>
          <p:blipFill>
            <a:blip r:embed="rId9"/>
            <a:stretch>
              <a:fillRect/>
            </a:stretch>
          </p:blipFill>
          <p:spPr>
            <a:xfrm>
              <a:off x="1678849" y="3344981"/>
              <a:ext cx="4416516" cy="2372359"/>
            </a:xfrm>
            <a:prstGeom prst="rect">
              <a:avLst/>
            </a:prstGeom>
          </p:spPr>
        </p:pic>
        <p:pic>
          <p:nvPicPr>
            <p:cNvPr id="18" name="图片 17"/>
            <p:cNvPicPr>
              <a:picLocks noChangeAspect="1"/>
            </p:cNvPicPr>
            <p:nvPr/>
          </p:nvPicPr>
          <p:blipFill>
            <a:blip r:embed="rId10"/>
            <a:stretch>
              <a:fillRect/>
            </a:stretch>
          </p:blipFill>
          <p:spPr>
            <a:xfrm>
              <a:off x="1679484" y="2987495"/>
              <a:ext cx="4415881" cy="2381978"/>
            </a:xfrm>
            <a:prstGeom prst="rect">
              <a:avLst/>
            </a:prstGeom>
          </p:spPr>
        </p:pic>
        <p:pic>
          <p:nvPicPr>
            <p:cNvPr id="14" name="图片 13"/>
            <p:cNvPicPr>
              <a:picLocks noChangeAspect="1"/>
            </p:cNvPicPr>
            <p:nvPr/>
          </p:nvPicPr>
          <p:blipFill>
            <a:blip r:embed="rId11"/>
            <a:stretch>
              <a:fillRect/>
            </a:stretch>
          </p:blipFill>
          <p:spPr>
            <a:xfrm>
              <a:off x="1680119" y="2639628"/>
              <a:ext cx="4415881" cy="2407954"/>
            </a:xfrm>
            <a:prstGeom prst="rect">
              <a:avLst/>
            </a:prstGeom>
          </p:spPr>
        </p:pic>
        <p:pic>
          <p:nvPicPr>
            <p:cNvPr id="10" name="图片 9"/>
            <p:cNvPicPr>
              <a:picLocks noChangeAspect="1"/>
            </p:cNvPicPr>
            <p:nvPr/>
          </p:nvPicPr>
          <p:blipFill>
            <a:blip r:embed="rId12"/>
            <a:stretch>
              <a:fillRect/>
            </a:stretch>
          </p:blipFill>
          <p:spPr>
            <a:xfrm>
              <a:off x="1680754" y="2327218"/>
              <a:ext cx="4415246" cy="2397219"/>
            </a:xfrm>
            <a:prstGeom prst="rect">
              <a:avLst/>
            </a:prstGeom>
          </p:spPr>
        </p:pic>
      </p:grpSp>
      <p:sp>
        <p:nvSpPr>
          <p:cNvPr id="32" name="文本框 31"/>
          <p:cNvSpPr txBox="1"/>
          <p:nvPr/>
        </p:nvSpPr>
        <p:spPr>
          <a:xfrm>
            <a:off x="1018903" y="1114269"/>
            <a:ext cx="4670251" cy="2084234"/>
          </a:xfrm>
          <a:prstGeom prst="rect">
            <a:avLst/>
          </a:prstGeom>
          <a:noFill/>
        </p:spPr>
        <p:txBody>
          <a:bodyPr wrap="square" rtlCol="0">
            <a:noAutofit/>
          </a:bodyPr>
          <a:lstStyle/>
          <a:p>
            <a:pPr indent="0" algn="l" fontAlgn="auto">
              <a:lnSpc>
                <a:spcPct val="150000"/>
              </a:lnSpc>
            </a:pPr>
            <a:r>
              <a:rPr lang="en-US" altLang="zh-CN" sz="2000" b="1" dirty="0">
                <a:cs typeface="+mn-lt"/>
                <a:sym typeface="+mn-ea"/>
              </a:rPr>
              <a:t>	To avoid hurting his wife again, John advised Alicia to leave him. But his wife chose to stay with him and got him through with heart and love.</a:t>
            </a:r>
          </a:p>
        </p:txBody>
      </p:sp>
      <p:sp>
        <p:nvSpPr>
          <p:cNvPr id="33" name="文本框 32"/>
          <p:cNvSpPr txBox="1"/>
          <p:nvPr/>
        </p:nvSpPr>
        <p:spPr>
          <a:xfrm>
            <a:off x="10108368" y="6457558"/>
            <a:ext cx="2188135" cy="400110"/>
          </a:xfrm>
          <a:prstGeom prst="rect">
            <a:avLst/>
          </a:prstGeom>
          <a:noFill/>
        </p:spPr>
        <p:txBody>
          <a:bodyPr wrap="square" rtlCol="0">
            <a:spAutoFit/>
          </a:bodyPr>
          <a:lstStyle/>
          <a:p>
            <a:r>
              <a:rPr lang="en-US" altLang="zh-CN" sz="2000" b="1" dirty="0">
                <a:solidFill>
                  <a:schemeClr val="accent2">
                    <a:lumMod val="20000"/>
                    <a:lumOff val="80000"/>
                  </a:schemeClr>
                </a:solidFill>
                <a:latin typeface="仿宋" panose="02010609060101010101" pitchFamily="49" charset="-122"/>
                <a:ea typeface="仿宋" panose="02010609060101010101" pitchFamily="49" charset="-122"/>
              </a:rPr>
              <a:t>22121630 </a:t>
            </a:r>
            <a:r>
              <a:rPr lang="zh-CN" altLang="en-US" sz="2000" b="1" dirty="0">
                <a:solidFill>
                  <a:schemeClr val="accent2">
                    <a:lumMod val="20000"/>
                    <a:lumOff val="80000"/>
                  </a:schemeClr>
                </a:solidFill>
                <a:latin typeface="仿宋" panose="02010609060101010101" pitchFamily="49" charset="-122"/>
                <a:ea typeface="仿宋" panose="02010609060101010101" pitchFamily="49" charset="-122"/>
              </a:rPr>
              <a:t>汪江豪</a:t>
            </a:r>
            <a:endParaRPr lang="en-US" altLang="zh-CN" sz="2000" b="1" dirty="0">
              <a:solidFill>
                <a:schemeClr val="accent2">
                  <a:lumMod val="20000"/>
                  <a:lumOff val="80000"/>
                </a:schemeClr>
              </a:solidFill>
              <a:latin typeface="仿宋" panose="02010609060101010101" pitchFamily="49" charset="-122"/>
              <a:ea typeface="仿宋" panose="02010609060101010101" pitchFamily="49" charset="-122"/>
            </a:endParaRPr>
          </a:p>
        </p:txBody>
      </p:sp>
    </p:spTree>
    <p:custDataLst>
      <p:tags r:id="rId1"/>
    </p:custDataLst>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635" y="0"/>
            <a:ext cx="12192000" cy="6858000"/>
            <a:chOff x="1" y="0"/>
            <a:chExt cx="19200" cy="10800"/>
          </a:xfrm>
        </p:grpSpPr>
        <p:pic>
          <p:nvPicPr>
            <p:cNvPr id="6" name="图片 5" descr="classroom-4919801_960_720"/>
            <p:cNvPicPr>
              <a:picLocks noChangeAspect="1"/>
            </p:cNvPicPr>
            <p:nvPr>
              <p:custDataLst>
                <p:tags r:id="rId2"/>
              </p:custDataLst>
            </p:nvPr>
          </p:nvPicPr>
          <p:blipFill>
            <a:blip r:embed="rId5"/>
            <a:srcRect t="4545" b="4545"/>
            <a:stretch>
              <a:fillRect/>
            </a:stretch>
          </p:blipFill>
          <p:spPr>
            <a:xfrm>
              <a:off x="1" y="0"/>
              <a:ext cx="19200" cy="10800"/>
            </a:xfrm>
            <a:prstGeom prst="rect">
              <a:avLst/>
            </a:prstGeom>
          </p:spPr>
        </p:pic>
        <p:sp>
          <p:nvSpPr>
            <p:cNvPr id="31" name="平行四边形 30"/>
            <p:cNvSpPr/>
            <p:nvPr/>
          </p:nvSpPr>
          <p:spPr>
            <a:xfrm>
              <a:off x="1" y="2"/>
              <a:ext cx="19199" cy="10798"/>
            </a:xfrm>
            <a:prstGeom prst="parallelogram">
              <a:avLst>
                <a:gd name="adj" fmla="val 0"/>
              </a:avLst>
            </a:prstGeom>
            <a:solidFill>
              <a:srgbClr val="825126">
                <a:alpha val="8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34" name="组合 33"/>
          <p:cNvGrpSpPr/>
          <p:nvPr/>
        </p:nvGrpSpPr>
        <p:grpSpPr>
          <a:xfrm>
            <a:off x="444500" y="433189"/>
            <a:ext cx="11330305" cy="6042660"/>
            <a:chOff x="581" y="1310"/>
            <a:chExt cx="14691" cy="8016"/>
          </a:xfrm>
        </p:grpSpPr>
        <p:sp>
          <p:nvSpPr>
            <p:cNvPr id="35" name="矩形 34"/>
            <p:cNvSpPr/>
            <p:nvPr/>
          </p:nvSpPr>
          <p:spPr>
            <a:xfrm>
              <a:off x="581" y="1310"/>
              <a:ext cx="13714" cy="7404"/>
            </a:xfrm>
            <a:prstGeom prst="rect">
              <a:avLst/>
            </a:prstGeom>
            <a:solidFill>
              <a:schemeClr val="bg1"/>
            </a:solidFill>
            <a:ln>
              <a:solidFill>
                <a:srgbClr val="50271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6" name="平行四边形 35"/>
            <p:cNvSpPr/>
            <p:nvPr/>
          </p:nvSpPr>
          <p:spPr>
            <a:xfrm flipV="1">
              <a:off x="581" y="8714"/>
              <a:ext cx="14691" cy="582"/>
            </a:xfrm>
            <a:prstGeom prst="parallelogram">
              <a:avLst>
                <a:gd name="adj" fmla="val 154295"/>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7" name="平行四边形 36"/>
            <p:cNvSpPr/>
            <p:nvPr/>
          </p:nvSpPr>
          <p:spPr>
            <a:xfrm rot="16200000" flipH="1" flipV="1">
              <a:off x="10775" y="4829"/>
              <a:ext cx="8016" cy="977"/>
            </a:xfrm>
            <a:prstGeom prst="parallelogram">
              <a:avLst>
                <a:gd name="adj" fmla="val 59416"/>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32" name="文本框 31"/>
          <p:cNvSpPr txBox="1"/>
          <p:nvPr/>
        </p:nvSpPr>
        <p:spPr>
          <a:xfrm>
            <a:off x="566783" y="551024"/>
            <a:ext cx="4670251" cy="2084234"/>
          </a:xfrm>
          <a:prstGeom prst="rect">
            <a:avLst/>
          </a:prstGeom>
          <a:noFill/>
        </p:spPr>
        <p:txBody>
          <a:bodyPr wrap="square" rtlCol="0">
            <a:noAutofit/>
          </a:bodyPr>
          <a:lstStyle/>
          <a:p>
            <a:pPr indent="0" algn="l" fontAlgn="auto">
              <a:lnSpc>
                <a:spcPct val="150000"/>
              </a:lnSpc>
            </a:pPr>
            <a:r>
              <a:rPr lang="en-US" altLang="zh-CN" sz="2000" b="1" dirty="0">
                <a:cs typeface="+mn-lt"/>
                <a:sym typeface="+mn-ea"/>
              </a:rPr>
              <a:t>	Two months later, realizing that fitting in a community might do some good to himself, John came back to Princeton</a:t>
            </a:r>
          </a:p>
        </p:txBody>
      </p:sp>
      <p:sp>
        <p:nvSpPr>
          <p:cNvPr id="2" name="文本框 1"/>
          <p:cNvSpPr txBox="1"/>
          <p:nvPr/>
        </p:nvSpPr>
        <p:spPr>
          <a:xfrm>
            <a:off x="3048000" y="3106420"/>
            <a:ext cx="6096000" cy="368300"/>
          </a:xfrm>
          <a:prstGeom prst="rect">
            <a:avLst/>
          </a:prstGeom>
          <a:noFill/>
        </p:spPr>
        <p:txBody>
          <a:bodyPr wrap="square" rtlCol="0" anchor="t">
            <a:spAutoFit/>
          </a:bodyPr>
          <a:lstStyle/>
          <a:p>
            <a:r>
              <a:rPr lang="zh-CN" altLang="en-US"/>
              <a:t>	</a:t>
            </a:r>
          </a:p>
        </p:txBody>
      </p:sp>
      <p:pic>
        <p:nvPicPr>
          <p:cNvPr id="5" name="图片 4" descr="033927f1af7cdd147b5f2aca022394b"/>
          <p:cNvPicPr>
            <a:picLocks noChangeAspect="1"/>
          </p:cNvPicPr>
          <p:nvPr/>
        </p:nvPicPr>
        <p:blipFill>
          <a:blip r:embed="rId6"/>
          <a:stretch>
            <a:fillRect/>
          </a:stretch>
        </p:blipFill>
        <p:spPr>
          <a:xfrm>
            <a:off x="6363335" y="632460"/>
            <a:ext cx="4481195" cy="5327650"/>
          </a:xfrm>
          <a:prstGeom prst="rect">
            <a:avLst/>
          </a:prstGeom>
        </p:spPr>
      </p:pic>
      <p:pic>
        <p:nvPicPr>
          <p:cNvPr id="9" name="图片 8" descr="8571080233a4bdca5eb81b2602308c5"/>
          <p:cNvPicPr>
            <a:picLocks noChangeAspect="1"/>
          </p:cNvPicPr>
          <p:nvPr/>
        </p:nvPicPr>
        <p:blipFill>
          <a:blip r:embed="rId7"/>
          <a:stretch>
            <a:fillRect/>
          </a:stretch>
        </p:blipFill>
        <p:spPr>
          <a:xfrm>
            <a:off x="697865" y="2463165"/>
            <a:ext cx="4647565" cy="3551555"/>
          </a:xfrm>
          <a:prstGeom prst="rect">
            <a:avLst/>
          </a:prstGeom>
        </p:spPr>
      </p:pic>
      <p:sp>
        <p:nvSpPr>
          <p:cNvPr id="3" name="文本框 2"/>
          <p:cNvSpPr txBox="1"/>
          <p:nvPr/>
        </p:nvSpPr>
        <p:spPr>
          <a:xfrm>
            <a:off x="9508928" y="6014760"/>
            <a:ext cx="2188135" cy="398780"/>
          </a:xfrm>
          <a:prstGeom prst="rect">
            <a:avLst/>
          </a:prstGeom>
          <a:noFill/>
        </p:spPr>
        <p:txBody>
          <a:bodyPr wrap="square" rtlCol="0">
            <a:spAutoFit/>
          </a:bodyPr>
          <a:lstStyle/>
          <a:p>
            <a:r>
              <a:rPr lang="en-US" altLang="zh-CN" sz="2000" b="1" dirty="0">
                <a:solidFill>
                  <a:schemeClr val="accent2">
                    <a:lumMod val="20000"/>
                    <a:lumOff val="80000"/>
                  </a:schemeClr>
                </a:solidFill>
                <a:latin typeface="仿宋" panose="02010609060101010101" pitchFamily="49" charset="-122"/>
                <a:ea typeface="仿宋" panose="02010609060101010101" pitchFamily="49" charset="-122"/>
              </a:rPr>
              <a:t>2212756 </a:t>
            </a:r>
            <a:r>
              <a:rPr lang="zh-CN" altLang="en-US" sz="2000" b="1" dirty="0">
                <a:solidFill>
                  <a:schemeClr val="accent2">
                    <a:lumMod val="20000"/>
                    <a:lumOff val="80000"/>
                  </a:schemeClr>
                </a:solidFill>
                <a:latin typeface="仿宋" panose="02010609060101010101" pitchFamily="49" charset="-122"/>
                <a:ea typeface="仿宋" panose="02010609060101010101" pitchFamily="49" charset="-122"/>
              </a:rPr>
              <a:t>王子昊</a:t>
            </a:r>
          </a:p>
        </p:txBody>
      </p:sp>
    </p:spTree>
    <p:custDataLst>
      <p:tags r:id="rId1"/>
    </p:custDataLst>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635" y="0"/>
            <a:ext cx="12192000" cy="6858000"/>
            <a:chOff x="1" y="0"/>
            <a:chExt cx="19200" cy="10800"/>
          </a:xfrm>
        </p:grpSpPr>
        <p:pic>
          <p:nvPicPr>
            <p:cNvPr id="6" name="图片 5" descr="classroom-4919801_960_720"/>
            <p:cNvPicPr>
              <a:picLocks noChangeAspect="1"/>
            </p:cNvPicPr>
            <p:nvPr>
              <p:custDataLst>
                <p:tags r:id="rId2"/>
              </p:custDataLst>
            </p:nvPr>
          </p:nvPicPr>
          <p:blipFill>
            <a:blip r:embed="rId5"/>
            <a:srcRect t="4545" b="4545"/>
            <a:stretch>
              <a:fillRect/>
            </a:stretch>
          </p:blipFill>
          <p:spPr>
            <a:xfrm>
              <a:off x="1" y="0"/>
              <a:ext cx="19200" cy="10800"/>
            </a:xfrm>
            <a:prstGeom prst="rect">
              <a:avLst/>
            </a:prstGeom>
          </p:spPr>
        </p:pic>
        <p:sp>
          <p:nvSpPr>
            <p:cNvPr id="31" name="平行四边形 30"/>
            <p:cNvSpPr/>
            <p:nvPr/>
          </p:nvSpPr>
          <p:spPr>
            <a:xfrm>
              <a:off x="1" y="2"/>
              <a:ext cx="19199" cy="10798"/>
            </a:xfrm>
            <a:prstGeom prst="parallelogram">
              <a:avLst>
                <a:gd name="adj" fmla="val 0"/>
              </a:avLst>
            </a:prstGeom>
            <a:solidFill>
              <a:srgbClr val="825126">
                <a:alpha val="8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34" name="组合 33"/>
          <p:cNvGrpSpPr/>
          <p:nvPr/>
        </p:nvGrpSpPr>
        <p:grpSpPr>
          <a:xfrm>
            <a:off x="444500" y="433189"/>
            <a:ext cx="11330305" cy="6042660"/>
            <a:chOff x="581" y="1310"/>
            <a:chExt cx="14691" cy="8016"/>
          </a:xfrm>
        </p:grpSpPr>
        <p:sp>
          <p:nvSpPr>
            <p:cNvPr id="35" name="矩形 34"/>
            <p:cNvSpPr/>
            <p:nvPr/>
          </p:nvSpPr>
          <p:spPr>
            <a:xfrm>
              <a:off x="581" y="1310"/>
              <a:ext cx="13714" cy="7404"/>
            </a:xfrm>
            <a:prstGeom prst="rect">
              <a:avLst/>
            </a:prstGeom>
            <a:solidFill>
              <a:schemeClr val="bg1"/>
            </a:solidFill>
            <a:ln>
              <a:solidFill>
                <a:srgbClr val="50271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6" name="平行四边形 35"/>
            <p:cNvSpPr/>
            <p:nvPr/>
          </p:nvSpPr>
          <p:spPr>
            <a:xfrm flipV="1">
              <a:off x="581" y="8714"/>
              <a:ext cx="14691" cy="582"/>
            </a:xfrm>
            <a:prstGeom prst="parallelogram">
              <a:avLst>
                <a:gd name="adj" fmla="val 154295"/>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7" name="平行四边形 36"/>
            <p:cNvSpPr/>
            <p:nvPr/>
          </p:nvSpPr>
          <p:spPr>
            <a:xfrm rot="16200000" flipH="1" flipV="1">
              <a:off x="10775" y="4829"/>
              <a:ext cx="8016" cy="977"/>
            </a:xfrm>
            <a:prstGeom prst="parallelogram">
              <a:avLst>
                <a:gd name="adj" fmla="val 59416"/>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32" name="文本框 31"/>
          <p:cNvSpPr txBox="1"/>
          <p:nvPr/>
        </p:nvSpPr>
        <p:spPr>
          <a:xfrm>
            <a:off x="1018903" y="1114269"/>
            <a:ext cx="4670251" cy="2084234"/>
          </a:xfrm>
          <a:prstGeom prst="rect">
            <a:avLst/>
          </a:prstGeom>
          <a:noFill/>
        </p:spPr>
        <p:txBody>
          <a:bodyPr wrap="square" rtlCol="0">
            <a:noAutofit/>
          </a:bodyPr>
          <a:lstStyle/>
          <a:p>
            <a:pPr indent="0" algn="l" fontAlgn="auto">
              <a:lnSpc>
                <a:spcPct val="150000"/>
              </a:lnSpc>
            </a:pPr>
            <a:r>
              <a:rPr lang="en-US" altLang="zh-CN" sz="2000" b="1" dirty="0">
                <a:cs typeface="+mn-lt"/>
                <a:sym typeface="+mn-ea"/>
              </a:rPr>
              <a:t>	Although delusions still existed, John got used to ignoring them. And he resumed his teaching job. </a:t>
            </a:r>
          </a:p>
        </p:txBody>
      </p:sp>
      <p:sp>
        <p:nvSpPr>
          <p:cNvPr id="33" name="文本框 32"/>
          <p:cNvSpPr txBox="1"/>
          <p:nvPr/>
        </p:nvSpPr>
        <p:spPr>
          <a:xfrm>
            <a:off x="9475273" y="6026825"/>
            <a:ext cx="2188135" cy="398780"/>
          </a:xfrm>
          <a:prstGeom prst="rect">
            <a:avLst/>
          </a:prstGeom>
          <a:noFill/>
        </p:spPr>
        <p:txBody>
          <a:bodyPr wrap="square" rtlCol="0">
            <a:spAutoFit/>
          </a:bodyPr>
          <a:lstStyle/>
          <a:p>
            <a:r>
              <a:rPr lang="en-US" altLang="zh-CN" sz="2000" b="1" dirty="0">
                <a:solidFill>
                  <a:schemeClr val="accent2">
                    <a:lumMod val="20000"/>
                    <a:lumOff val="80000"/>
                  </a:schemeClr>
                </a:solidFill>
                <a:latin typeface="仿宋" panose="02010609060101010101" pitchFamily="49" charset="-122"/>
                <a:ea typeface="仿宋" panose="02010609060101010101" pitchFamily="49" charset="-122"/>
              </a:rPr>
              <a:t>22122756 </a:t>
            </a:r>
            <a:r>
              <a:rPr lang="zh-CN" altLang="en-US" sz="2000" b="1" dirty="0">
                <a:solidFill>
                  <a:schemeClr val="accent2">
                    <a:lumMod val="20000"/>
                    <a:lumOff val="80000"/>
                  </a:schemeClr>
                </a:solidFill>
                <a:latin typeface="仿宋" panose="02010609060101010101" pitchFamily="49" charset="-122"/>
                <a:ea typeface="仿宋" panose="02010609060101010101" pitchFamily="49" charset="-122"/>
              </a:rPr>
              <a:t>王子昊</a:t>
            </a:r>
          </a:p>
        </p:txBody>
      </p:sp>
      <p:sp>
        <p:nvSpPr>
          <p:cNvPr id="2" name="文本框 1"/>
          <p:cNvSpPr txBox="1"/>
          <p:nvPr/>
        </p:nvSpPr>
        <p:spPr>
          <a:xfrm>
            <a:off x="3048000" y="3106420"/>
            <a:ext cx="6096000" cy="368300"/>
          </a:xfrm>
          <a:prstGeom prst="rect">
            <a:avLst/>
          </a:prstGeom>
          <a:noFill/>
        </p:spPr>
        <p:txBody>
          <a:bodyPr wrap="square" rtlCol="0" anchor="t">
            <a:spAutoFit/>
          </a:bodyPr>
          <a:lstStyle/>
          <a:p>
            <a:r>
              <a:rPr lang="zh-CN" altLang="en-US"/>
              <a:t>	</a:t>
            </a:r>
          </a:p>
        </p:txBody>
      </p:sp>
      <p:pic>
        <p:nvPicPr>
          <p:cNvPr id="5" name="图片 4" descr="6d66f6097215ec6a7b17164322e19ba"/>
          <p:cNvPicPr>
            <a:picLocks noChangeAspect="1"/>
          </p:cNvPicPr>
          <p:nvPr/>
        </p:nvPicPr>
        <p:blipFill>
          <a:blip r:embed="rId6"/>
          <a:stretch>
            <a:fillRect/>
          </a:stretch>
        </p:blipFill>
        <p:spPr>
          <a:xfrm>
            <a:off x="5562600" y="547370"/>
            <a:ext cx="4912995" cy="5426075"/>
          </a:xfrm>
          <a:prstGeom prst="rect">
            <a:avLst/>
          </a:prstGeom>
        </p:spPr>
      </p:pic>
    </p:spTree>
    <p:custDataLst>
      <p:tags r:id="rId1"/>
    </p:custDataLst>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635" y="0"/>
            <a:ext cx="12192000" cy="6858000"/>
            <a:chOff x="1" y="0"/>
            <a:chExt cx="19200" cy="10800"/>
          </a:xfrm>
        </p:grpSpPr>
        <p:pic>
          <p:nvPicPr>
            <p:cNvPr id="6" name="图片 5" descr="classroom-4919801_960_720"/>
            <p:cNvPicPr>
              <a:picLocks noChangeAspect="1"/>
            </p:cNvPicPr>
            <p:nvPr>
              <p:custDataLst>
                <p:tags r:id="rId2"/>
              </p:custDataLst>
            </p:nvPr>
          </p:nvPicPr>
          <p:blipFill>
            <a:blip r:embed="rId5"/>
            <a:srcRect t="4545" b="4545"/>
            <a:stretch>
              <a:fillRect/>
            </a:stretch>
          </p:blipFill>
          <p:spPr>
            <a:xfrm>
              <a:off x="1" y="0"/>
              <a:ext cx="19200" cy="10800"/>
            </a:xfrm>
            <a:prstGeom prst="rect">
              <a:avLst/>
            </a:prstGeom>
          </p:spPr>
        </p:pic>
        <p:sp>
          <p:nvSpPr>
            <p:cNvPr id="31" name="平行四边形 30"/>
            <p:cNvSpPr/>
            <p:nvPr/>
          </p:nvSpPr>
          <p:spPr>
            <a:xfrm>
              <a:off x="1" y="2"/>
              <a:ext cx="19199" cy="10798"/>
            </a:xfrm>
            <a:prstGeom prst="parallelogram">
              <a:avLst>
                <a:gd name="adj" fmla="val 0"/>
              </a:avLst>
            </a:prstGeom>
            <a:solidFill>
              <a:srgbClr val="825126">
                <a:alpha val="8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34" name="组合 33"/>
          <p:cNvGrpSpPr/>
          <p:nvPr/>
        </p:nvGrpSpPr>
        <p:grpSpPr>
          <a:xfrm>
            <a:off x="444500" y="433189"/>
            <a:ext cx="11330305" cy="6042660"/>
            <a:chOff x="581" y="1310"/>
            <a:chExt cx="14691" cy="8016"/>
          </a:xfrm>
        </p:grpSpPr>
        <p:sp>
          <p:nvSpPr>
            <p:cNvPr id="35" name="矩形 34"/>
            <p:cNvSpPr/>
            <p:nvPr/>
          </p:nvSpPr>
          <p:spPr>
            <a:xfrm>
              <a:off x="581" y="1310"/>
              <a:ext cx="13714" cy="7404"/>
            </a:xfrm>
            <a:prstGeom prst="rect">
              <a:avLst/>
            </a:prstGeom>
            <a:solidFill>
              <a:schemeClr val="bg1"/>
            </a:solidFill>
            <a:ln>
              <a:solidFill>
                <a:srgbClr val="50271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6" name="平行四边形 35"/>
            <p:cNvSpPr/>
            <p:nvPr/>
          </p:nvSpPr>
          <p:spPr>
            <a:xfrm flipV="1">
              <a:off x="581" y="8714"/>
              <a:ext cx="14691" cy="582"/>
            </a:xfrm>
            <a:prstGeom prst="parallelogram">
              <a:avLst>
                <a:gd name="adj" fmla="val 154295"/>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7" name="平行四边形 36"/>
            <p:cNvSpPr/>
            <p:nvPr/>
          </p:nvSpPr>
          <p:spPr>
            <a:xfrm rot="16200000" flipH="1" flipV="1">
              <a:off x="10775" y="4829"/>
              <a:ext cx="8016" cy="977"/>
            </a:xfrm>
            <a:prstGeom prst="parallelogram">
              <a:avLst>
                <a:gd name="adj" fmla="val 59416"/>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32" name="文本框 31"/>
          <p:cNvSpPr txBox="1"/>
          <p:nvPr/>
        </p:nvSpPr>
        <p:spPr>
          <a:xfrm>
            <a:off x="566783" y="547214"/>
            <a:ext cx="4670251" cy="2084234"/>
          </a:xfrm>
          <a:prstGeom prst="rect">
            <a:avLst/>
          </a:prstGeom>
          <a:noFill/>
        </p:spPr>
        <p:txBody>
          <a:bodyPr wrap="square" rtlCol="0">
            <a:noAutofit/>
          </a:bodyPr>
          <a:lstStyle/>
          <a:p>
            <a:pPr indent="0" algn="l" fontAlgn="auto">
              <a:lnSpc>
                <a:spcPct val="150000"/>
              </a:lnSpc>
            </a:pPr>
            <a:r>
              <a:rPr lang="en-US" altLang="zh-CN" sz="2000" b="1" dirty="0">
                <a:cs typeface="+mn-lt"/>
                <a:sym typeface="+mn-ea"/>
              </a:rPr>
              <a:t>	One day in March 1994, an old man called Thomas King found Professor Nash and told him that he was being considered for the Nobel prize because his original theories had become a cornerstone of modern economics. </a:t>
            </a:r>
          </a:p>
        </p:txBody>
      </p:sp>
      <p:sp>
        <p:nvSpPr>
          <p:cNvPr id="33" name="文本框 32"/>
          <p:cNvSpPr txBox="1"/>
          <p:nvPr/>
        </p:nvSpPr>
        <p:spPr>
          <a:xfrm>
            <a:off x="9432093" y="6062385"/>
            <a:ext cx="2188135" cy="398780"/>
          </a:xfrm>
          <a:prstGeom prst="rect">
            <a:avLst/>
          </a:prstGeom>
          <a:noFill/>
        </p:spPr>
        <p:txBody>
          <a:bodyPr wrap="square" rtlCol="0">
            <a:spAutoFit/>
          </a:bodyPr>
          <a:lstStyle/>
          <a:p>
            <a:r>
              <a:rPr lang="en-US" altLang="zh-CN" sz="2000" b="1" dirty="0">
                <a:solidFill>
                  <a:schemeClr val="accent2">
                    <a:lumMod val="20000"/>
                    <a:lumOff val="80000"/>
                  </a:schemeClr>
                </a:solidFill>
                <a:latin typeface="仿宋" panose="02010609060101010101" pitchFamily="49" charset="-122"/>
                <a:ea typeface="仿宋" panose="02010609060101010101" pitchFamily="49" charset="-122"/>
              </a:rPr>
              <a:t>22122756 </a:t>
            </a:r>
            <a:r>
              <a:rPr lang="zh-CN" altLang="en-US" sz="2000" b="1" dirty="0">
                <a:solidFill>
                  <a:schemeClr val="accent2">
                    <a:lumMod val="20000"/>
                    <a:lumOff val="80000"/>
                  </a:schemeClr>
                </a:solidFill>
                <a:latin typeface="仿宋" panose="02010609060101010101" pitchFamily="49" charset="-122"/>
                <a:ea typeface="仿宋" panose="02010609060101010101" pitchFamily="49" charset="-122"/>
              </a:rPr>
              <a:t>王子昊</a:t>
            </a:r>
          </a:p>
        </p:txBody>
      </p:sp>
      <p:sp>
        <p:nvSpPr>
          <p:cNvPr id="2" name="文本框 1"/>
          <p:cNvSpPr txBox="1"/>
          <p:nvPr/>
        </p:nvSpPr>
        <p:spPr>
          <a:xfrm>
            <a:off x="3048000" y="3106420"/>
            <a:ext cx="6096000" cy="368300"/>
          </a:xfrm>
          <a:prstGeom prst="rect">
            <a:avLst/>
          </a:prstGeom>
          <a:noFill/>
        </p:spPr>
        <p:txBody>
          <a:bodyPr wrap="square" rtlCol="0" anchor="t">
            <a:spAutoFit/>
          </a:bodyPr>
          <a:lstStyle/>
          <a:p>
            <a:r>
              <a:rPr lang="zh-CN" altLang="en-US"/>
              <a:t>	</a:t>
            </a:r>
          </a:p>
        </p:txBody>
      </p:sp>
      <p:pic>
        <p:nvPicPr>
          <p:cNvPr id="3" name="图片 2" descr="a54c48d3d1fecd3b5086c6e0969f270"/>
          <p:cNvPicPr>
            <a:picLocks noChangeAspect="1"/>
          </p:cNvPicPr>
          <p:nvPr/>
        </p:nvPicPr>
        <p:blipFill>
          <a:blip r:embed="rId6"/>
          <a:stretch>
            <a:fillRect/>
          </a:stretch>
        </p:blipFill>
        <p:spPr>
          <a:xfrm>
            <a:off x="5702935" y="547370"/>
            <a:ext cx="4556760" cy="5403850"/>
          </a:xfrm>
          <a:prstGeom prst="rect">
            <a:avLst/>
          </a:prstGeom>
        </p:spPr>
      </p:pic>
    </p:spTree>
    <p:custDataLst>
      <p:tags r:id="rId1"/>
    </p:custDataLst>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635" y="0"/>
            <a:ext cx="12192000" cy="6858000"/>
            <a:chOff x="1" y="0"/>
            <a:chExt cx="19200" cy="10800"/>
          </a:xfrm>
        </p:grpSpPr>
        <p:pic>
          <p:nvPicPr>
            <p:cNvPr id="6" name="图片 5" descr="classroom-4919801_960_720"/>
            <p:cNvPicPr>
              <a:picLocks noChangeAspect="1"/>
            </p:cNvPicPr>
            <p:nvPr>
              <p:custDataLst>
                <p:tags r:id="rId2"/>
              </p:custDataLst>
            </p:nvPr>
          </p:nvPicPr>
          <p:blipFill>
            <a:blip r:embed="rId5"/>
            <a:srcRect t="4545" b="4545"/>
            <a:stretch>
              <a:fillRect/>
            </a:stretch>
          </p:blipFill>
          <p:spPr>
            <a:xfrm>
              <a:off x="1" y="0"/>
              <a:ext cx="19200" cy="10800"/>
            </a:xfrm>
            <a:prstGeom prst="rect">
              <a:avLst/>
            </a:prstGeom>
          </p:spPr>
        </p:pic>
        <p:sp>
          <p:nvSpPr>
            <p:cNvPr id="31" name="平行四边形 30"/>
            <p:cNvSpPr/>
            <p:nvPr/>
          </p:nvSpPr>
          <p:spPr>
            <a:xfrm>
              <a:off x="1" y="2"/>
              <a:ext cx="19199" cy="10798"/>
            </a:xfrm>
            <a:prstGeom prst="parallelogram">
              <a:avLst>
                <a:gd name="adj" fmla="val 0"/>
              </a:avLst>
            </a:prstGeom>
            <a:solidFill>
              <a:srgbClr val="825126">
                <a:alpha val="8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34" name="组合 33"/>
          <p:cNvGrpSpPr/>
          <p:nvPr/>
        </p:nvGrpSpPr>
        <p:grpSpPr>
          <a:xfrm>
            <a:off x="444500" y="433189"/>
            <a:ext cx="11330305" cy="6042660"/>
            <a:chOff x="581" y="1310"/>
            <a:chExt cx="14691" cy="8016"/>
          </a:xfrm>
        </p:grpSpPr>
        <p:sp>
          <p:nvSpPr>
            <p:cNvPr id="35" name="矩形 34"/>
            <p:cNvSpPr/>
            <p:nvPr/>
          </p:nvSpPr>
          <p:spPr>
            <a:xfrm>
              <a:off x="581" y="1310"/>
              <a:ext cx="13714" cy="7404"/>
            </a:xfrm>
            <a:prstGeom prst="rect">
              <a:avLst/>
            </a:prstGeom>
            <a:solidFill>
              <a:schemeClr val="bg1"/>
            </a:solidFill>
            <a:ln>
              <a:solidFill>
                <a:srgbClr val="50271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6" name="平行四边形 35"/>
            <p:cNvSpPr/>
            <p:nvPr/>
          </p:nvSpPr>
          <p:spPr>
            <a:xfrm flipV="1">
              <a:off x="581" y="8714"/>
              <a:ext cx="14691" cy="582"/>
            </a:xfrm>
            <a:prstGeom prst="parallelogram">
              <a:avLst>
                <a:gd name="adj" fmla="val 154295"/>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7" name="平行四边形 36"/>
            <p:cNvSpPr/>
            <p:nvPr/>
          </p:nvSpPr>
          <p:spPr>
            <a:xfrm rot="16200000" flipH="1" flipV="1">
              <a:off x="10775" y="4829"/>
              <a:ext cx="8016" cy="977"/>
            </a:xfrm>
            <a:prstGeom prst="parallelogram">
              <a:avLst>
                <a:gd name="adj" fmla="val 59416"/>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32" name="文本框 31"/>
          <p:cNvSpPr txBox="1"/>
          <p:nvPr/>
        </p:nvSpPr>
        <p:spPr>
          <a:xfrm>
            <a:off x="566783" y="547214"/>
            <a:ext cx="4670251" cy="2084234"/>
          </a:xfrm>
          <a:prstGeom prst="rect">
            <a:avLst/>
          </a:prstGeom>
          <a:noFill/>
        </p:spPr>
        <p:txBody>
          <a:bodyPr wrap="square" rtlCol="0">
            <a:noAutofit/>
          </a:bodyPr>
          <a:lstStyle/>
          <a:p>
            <a:pPr indent="0" algn="l" fontAlgn="auto">
              <a:lnSpc>
                <a:spcPct val="150000"/>
              </a:lnSpc>
            </a:pPr>
            <a:r>
              <a:rPr lang="en-US" altLang="zh-CN" sz="2000" b="1" dirty="0">
                <a:cs typeface="+mn-lt"/>
                <a:sym typeface="+mn-ea"/>
              </a:rPr>
              <a:t>	 Thomas led John into the hall of fame. Many professors came and gift pens to show their congratulations and respects to John</a:t>
            </a:r>
          </a:p>
        </p:txBody>
      </p:sp>
      <p:sp>
        <p:nvSpPr>
          <p:cNvPr id="33" name="文本框 32"/>
          <p:cNvSpPr txBox="1"/>
          <p:nvPr/>
        </p:nvSpPr>
        <p:spPr>
          <a:xfrm>
            <a:off x="9492418" y="6043970"/>
            <a:ext cx="2188135" cy="398780"/>
          </a:xfrm>
          <a:prstGeom prst="rect">
            <a:avLst/>
          </a:prstGeom>
          <a:noFill/>
        </p:spPr>
        <p:txBody>
          <a:bodyPr wrap="square" rtlCol="0">
            <a:spAutoFit/>
          </a:bodyPr>
          <a:lstStyle/>
          <a:p>
            <a:r>
              <a:rPr lang="en-US" altLang="zh-CN" sz="2000" b="1" dirty="0">
                <a:solidFill>
                  <a:schemeClr val="accent2">
                    <a:lumMod val="20000"/>
                    <a:lumOff val="80000"/>
                  </a:schemeClr>
                </a:solidFill>
                <a:latin typeface="仿宋" panose="02010609060101010101" pitchFamily="49" charset="-122"/>
                <a:ea typeface="仿宋" panose="02010609060101010101" pitchFamily="49" charset="-122"/>
              </a:rPr>
              <a:t>22122756 </a:t>
            </a:r>
            <a:r>
              <a:rPr lang="zh-CN" altLang="en-US" sz="2000" b="1" dirty="0">
                <a:solidFill>
                  <a:schemeClr val="accent2">
                    <a:lumMod val="20000"/>
                    <a:lumOff val="80000"/>
                  </a:schemeClr>
                </a:solidFill>
                <a:latin typeface="仿宋" panose="02010609060101010101" pitchFamily="49" charset="-122"/>
                <a:ea typeface="仿宋" panose="02010609060101010101" pitchFamily="49" charset="-122"/>
              </a:rPr>
              <a:t>王子昊</a:t>
            </a:r>
          </a:p>
        </p:txBody>
      </p:sp>
      <p:sp>
        <p:nvSpPr>
          <p:cNvPr id="2" name="文本框 1"/>
          <p:cNvSpPr txBox="1"/>
          <p:nvPr/>
        </p:nvSpPr>
        <p:spPr>
          <a:xfrm>
            <a:off x="3048000" y="3106420"/>
            <a:ext cx="6096000" cy="368300"/>
          </a:xfrm>
          <a:prstGeom prst="rect">
            <a:avLst/>
          </a:prstGeom>
          <a:noFill/>
        </p:spPr>
        <p:txBody>
          <a:bodyPr wrap="square" rtlCol="0" anchor="t">
            <a:spAutoFit/>
          </a:bodyPr>
          <a:lstStyle/>
          <a:p>
            <a:r>
              <a:rPr lang="zh-CN" altLang="en-US"/>
              <a:t>	</a:t>
            </a:r>
          </a:p>
        </p:txBody>
      </p:sp>
      <p:pic>
        <p:nvPicPr>
          <p:cNvPr id="4" name="图片 3" descr="0ec4df7a5f487a8d5e8a4e2815b757d"/>
          <p:cNvPicPr>
            <a:picLocks noChangeAspect="1"/>
          </p:cNvPicPr>
          <p:nvPr/>
        </p:nvPicPr>
        <p:blipFill>
          <a:blip r:embed="rId6"/>
          <a:stretch>
            <a:fillRect/>
          </a:stretch>
        </p:blipFill>
        <p:spPr>
          <a:xfrm>
            <a:off x="5236845" y="547370"/>
            <a:ext cx="5513070" cy="5502910"/>
          </a:xfrm>
          <a:prstGeom prst="rect">
            <a:avLst/>
          </a:prstGeom>
        </p:spPr>
      </p:pic>
    </p:spTree>
    <p:custDataLst>
      <p:tags r:id="rId1"/>
    </p:custDataLst>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635" y="0"/>
            <a:ext cx="12192000" cy="6858000"/>
            <a:chOff x="1" y="0"/>
            <a:chExt cx="19200" cy="10800"/>
          </a:xfrm>
        </p:grpSpPr>
        <p:pic>
          <p:nvPicPr>
            <p:cNvPr id="6" name="图片 5" descr="classroom-4919801_960_720"/>
            <p:cNvPicPr>
              <a:picLocks noChangeAspect="1"/>
            </p:cNvPicPr>
            <p:nvPr>
              <p:custDataLst>
                <p:tags r:id="rId2"/>
              </p:custDataLst>
            </p:nvPr>
          </p:nvPicPr>
          <p:blipFill>
            <a:blip r:embed="rId5"/>
            <a:srcRect t="4545" b="4545"/>
            <a:stretch>
              <a:fillRect/>
            </a:stretch>
          </p:blipFill>
          <p:spPr>
            <a:xfrm>
              <a:off x="1" y="0"/>
              <a:ext cx="19200" cy="10800"/>
            </a:xfrm>
            <a:prstGeom prst="rect">
              <a:avLst/>
            </a:prstGeom>
          </p:spPr>
        </p:pic>
        <p:sp>
          <p:nvSpPr>
            <p:cNvPr id="31" name="平行四边形 30"/>
            <p:cNvSpPr/>
            <p:nvPr/>
          </p:nvSpPr>
          <p:spPr>
            <a:xfrm>
              <a:off x="1" y="2"/>
              <a:ext cx="19199" cy="10798"/>
            </a:xfrm>
            <a:prstGeom prst="parallelogram">
              <a:avLst>
                <a:gd name="adj" fmla="val 0"/>
              </a:avLst>
            </a:prstGeom>
            <a:solidFill>
              <a:srgbClr val="825126">
                <a:alpha val="8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34" name="组合 33"/>
          <p:cNvGrpSpPr/>
          <p:nvPr/>
        </p:nvGrpSpPr>
        <p:grpSpPr>
          <a:xfrm>
            <a:off x="444500" y="433189"/>
            <a:ext cx="11330305" cy="6042660"/>
            <a:chOff x="581" y="1310"/>
            <a:chExt cx="14691" cy="8016"/>
          </a:xfrm>
        </p:grpSpPr>
        <p:sp>
          <p:nvSpPr>
            <p:cNvPr id="35" name="矩形 34"/>
            <p:cNvSpPr/>
            <p:nvPr/>
          </p:nvSpPr>
          <p:spPr>
            <a:xfrm>
              <a:off x="581" y="1310"/>
              <a:ext cx="13714" cy="7404"/>
            </a:xfrm>
            <a:prstGeom prst="rect">
              <a:avLst/>
            </a:prstGeom>
            <a:solidFill>
              <a:schemeClr val="bg1"/>
            </a:solidFill>
            <a:ln>
              <a:solidFill>
                <a:srgbClr val="50271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6" name="平行四边形 35"/>
            <p:cNvSpPr/>
            <p:nvPr/>
          </p:nvSpPr>
          <p:spPr>
            <a:xfrm flipV="1">
              <a:off x="581" y="8714"/>
              <a:ext cx="14691" cy="582"/>
            </a:xfrm>
            <a:prstGeom prst="parallelogram">
              <a:avLst>
                <a:gd name="adj" fmla="val 154295"/>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7" name="平行四边形 36"/>
            <p:cNvSpPr/>
            <p:nvPr/>
          </p:nvSpPr>
          <p:spPr>
            <a:xfrm rot="16200000" flipH="1" flipV="1">
              <a:off x="10775" y="4829"/>
              <a:ext cx="8016" cy="977"/>
            </a:xfrm>
            <a:prstGeom prst="parallelogram">
              <a:avLst>
                <a:gd name="adj" fmla="val 59416"/>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32" name="文本框 31"/>
          <p:cNvSpPr txBox="1"/>
          <p:nvPr/>
        </p:nvSpPr>
        <p:spPr>
          <a:xfrm>
            <a:off x="566783" y="432914"/>
            <a:ext cx="4670251" cy="2084234"/>
          </a:xfrm>
          <a:prstGeom prst="rect">
            <a:avLst/>
          </a:prstGeom>
          <a:noFill/>
        </p:spPr>
        <p:txBody>
          <a:bodyPr wrap="square" rtlCol="0">
            <a:noAutofit/>
          </a:bodyPr>
          <a:lstStyle/>
          <a:p>
            <a:pPr indent="0" algn="l" fontAlgn="auto">
              <a:lnSpc>
                <a:spcPct val="150000"/>
              </a:lnSpc>
            </a:pPr>
            <a:r>
              <a:rPr lang="en-US" altLang="zh-CN" sz="2000" b="1" dirty="0">
                <a:cs typeface="+mn-lt"/>
                <a:sym typeface="+mn-ea"/>
              </a:rPr>
              <a:t>	In December, at Nobel Prize Ceremony, John stepped on the stage, gave an acceptance speech, especially thanking his wife for her years of care.</a:t>
            </a:r>
          </a:p>
        </p:txBody>
      </p:sp>
      <p:sp>
        <p:nvSpPr>
          <p:cNvPr id="33" name="文本框 32"/>
          <p:cNvSpPr txBox="1"/>
          <p:nvPr/>
        </p:nvSpPr>
        <p:spPr>
          <a:xfrm>
            <a:off x="9449873" y="6062385"/>
            <a:ext cx="2188135" cy="398780"/>
          </a:xfrm>
          <a:prstGeom prst="rect">
            <a:avLst/>
          </a:prstGeom>
          <a:noFill/>
        </p:spPr>
        <p:txBody>
          <a:bodyPr wrap="square" rtlCol="0">
            <a:spAutoFit/>
          </a:bodyPr>
          <a:lstStyle/>
          <a:p>
            <a:r>
              <a:rPr lang="en-US" altLang="zh-CN" sz="2000" b="1" dirty="0">
                <a:solidFill>
                  <a:schemeClr val="accent2">
                    <a:lumMod val="20000"/>
                    <a:lumOff val="80000"/>
                  </a:schemeClr>
                </a:solidFill>
                <a:latin typeface="仿宋" panose="02010609060101010101" pitchFamily="49" charset="-122"/>
                <a:ea typeface="仿宋" panose="02010609060101010101" pitchFamily="49" charset="-122"/>
              </a:rPr>
              <a:t>22122756 </a:t>
            </a:r>
            <a:r>
              <a:rPr lang="zh-CN" altLang="en-US" sz="2000" b="1" dirty="0">
                <a:solidFill>
                  <a:schemeClr val="accent2">
                    <a:lumMod val="20000"/>
                    <a:lumOff val="80000"/>
                  </a:schemeClr>
                </a:solidFill>
                <a:latin typeface="仿宋" panose="02010609060101010101" pitchFamily="49" charset="-122"/>
                <a:ea typeface="仿宋" panose="02010609060101010101" pitchFamily="49" charset="-122"/>
              </a:rPr>
              <a:t>王子昊</a:t>
            </a:r>
          </a:p>
        </p:txBody>
      </p:sp>
      <p:sp>
        <p:nvSpPr>
          <p:cNvPr id="2" name="文本框 1"/>
          <p:cNvSpPr txBox="1"/>
          <p:nvPr/>
        </p:nvSpPr>
        <p:spPr>
          <a:xfrm>
            <a:off x="3181350" y="3106420"/>
            <a:ext cx="6096000" cy="368300"/>
          </a:xfrm>
          <a:prstGeom prst="rect">
            <a:avLst/>
          </a:prstGeom>
          <a:noFill/>
        </p:spPr>
        <p:txBody>
          <a:bodyPr wrap="square" rtlCol="0" anchor="t">
            <a:spAutoFit/>
          </a:bodyPr>
          <a:lstStyle/>
          <a:p>
            <a:r>
              <a:rPr lang="zh-CN" altLang="en-US"/>
              <a:t>	</a:t>
            </a:r>
          </a:p>
        </p:txBody>
      </p:sp>
      <p:pic>
        <p:nvPicPr>
          <p:cNvPr id="3" name="图片 2" descr="cce69198dabbf9bc73f403cc23c00c0"/>
          <p:cNvPicPr>
            <a:picLocks noChangeAspect="1"/>
          </p:cNvPicPr>
          <p:nvPr/>
        </p:nvPicPr>
        <p:blipFill>
          <a:blip r:embed="rId6"/>
          <a:stretch>
            <a:fillRect/>
          </a:stretch>
        </p:blipFill>
        <p:spPr>
          <a:xfrm>
            <a:off x="918845" y="2793365"/>
            <a:ext cx="4162425" cy="3199130"/>
          </a:xfrm>
          <a:prstGeom prst="rect">
            <a:avLst/>
          </a:prstGeom>
        </p:spPr>
      </p:pic>
      <p:pic>
        <p:nvPicPr>
          <p:cNvPr id="5" name="图片 4" descr="e76f6ca9802307b9528656b6be77d51"/>
          <p:cNvPicPr>
            <a:picLocks noChangeAspect="1"/>
          </p:cNvPicPr>
          <p:nvPr/>
        </p:nvPicPr>
        <p:blipFill>
          <a:blip r:embed="rId7"/>
          <a:stretch>
            <a:fillRect/>
          </a:stretch>
        </p:blipFill>
        <p:spPr>
          <a:xfrm>
            <a:off x="5804535" y="450215"/>
            <a:ext cx="4649470" cy="5564505"/>
          </a:xfrm>
          <a:prstGeom prst="rect">
            <a:avLst/>
          </a:prstGeom>
        </p:spPr>
      </p:pic>
    </p:spTree>
    <p:custDataLst>
      <p:tags r:id="rId1"/>
    </p:custDataLst>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739255" y="5388610"/>
            <a:ext cx="309880" cy="368300"/>
          </a:xfrm>
          <a:prstGeom prst="rect">
            <a:avLst/>
          </a:prstGeom>
          <a:noFill/>
        </p:spPr>
        <p:txBody>
          <a:bodyPr wrap="none" rtlCol="0">
            <a:spAutoFit/>
          </a:bodyPr>
          <a:lstStyle/>
          <a:p>
            <a:endParaRPr lang="zh-CN" altLang="en-US"/>
          </a:p>
        </p:txBody>
      </p:sp>
      <p:grpSp>
        <p:nvGrpSpPr>
          <p:cNvPr id="10" name="组合 9"/>
          <p:cNvGrpSpPr/>
          <p:nvPr/>
        </p:nvGrpSpPr>
        <p:grpSpPr>
          <a:xfrm>
            <a:off x="521970" y="831215"/>
            <a:ext cx="9175750" cy="5090160"/>
            <a:chOff x="822" y="1309"/>
            <a:chExt cx="14450" cy="8016"/>
          </a:xfrm>
        </p:grpSpPr>
        <p:sp>
          <p:nvSpPr>
            <p:cNvPr id="2" name="矩形 1"/>
            <p:cNvSpPr/>
            <p:nvPr/>
          </p:nvSpPr>
          <p:spPr>
            <a:xfrm>
              <a:off x="822" y="1310"/>
              <a:ext cx="13473" cy="7404"/>
            </a:xfrm>
            <a:prstGeom prst="rect">
              <a:avLst/>
            </a:prstGeom>
            <a:noFill/>
            <a:ln>
              <a:solidFill>
                <a:srgbClr val="50271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 name="平行四边形 2"/>
            <p:cNvSpPr/>
            <p:nvPr/>
          </p:nvSpPr>
          <p:spPr>
            <a:xfrm flipV="1">
              <a:off x="822" y="8714"/>
              <a:ext cx="14451" cy="582"/>
            </a:xfrm>
            <a:prstGeom prst="parallelogram">
              <a:avLst>
                <a:gd name="adj" fmla="val 154295"/>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rot="16200000" flipH="1" flipV="1">
              <a:off x="10775" y="4829"/>
              <a:ext cx="8016" cy="977"/>
            </a:xfrm>
            <a:prstGeom prst="parallelogram">
              <a:avLst>
                <a:gd name="adj" fmla="val 59416"/>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3115310" y="2305685"/>
            <a:ext cx="1890395" cy="1753235"/>
          </a:xfrm>
          <a:prstGeom prst="rect">
            <a:avLst/>
          </a:prstGeom>
          <a:solidFill>
            <a:srgbClr val="825126"/>
          </a:solidFill>
          <a:ln>
            <a:solidFill>
              <a:srgbClr val="825126"/>
            </a:solidFill>
          </a:ln>
          <a:effectLst>
            <a:innerShdw blurRad="114300">
              <a:prstClr val="black"/>
            </a:innerShdw>
          </a:effectLst>
        </p:spPr>
        <p:txBody>
          <a:bodyPr wrap="none" rtlCol="0">
            <a:spAutoFit/>
            <a:scene3d>
              <a:camera prst="orthographicFront"/>
              <a:lightRig rig="threePt" dir="t"/>
            </a:scene3d>
          </a:bodyPr>
          <a:lstStyle/>
          <a:p>
            <a:pPr algn="ctr"/>
            <a:r>
              <a:rPr lang="en-US" altLang="zh-CN" sz="5400">
                <a:solidFill>
                  <a:schemeClr val="bg1"/>
                </a:solidFill>
                <a:effectLst>
                  <a:outerShdw blurRad="38100" dist="38100" dir="2700000" algn="tl">
                    <a:srgbClr val="000000">
                      <a:alpha val="43137"/>
                    </a:srgbClr>
                  </a:outerShdw>
                </a:effectLst>
                <a:latin typeface="Impact" panose="020B0806030902050204" charset="0"/>
                <a:cs typeface="Impact" panose="020B0806030902050204" charset="0"/>
              </a:rPr>
              <a:t>Thank</a:t>
            </a:r>
          </a:p>
          <a:p>
            <a:pPr algn="ctr"/>
            <a:r>
              <a:rPr lang="en-US" altLang="zh-CN" sz="5400">
                <a:solidFill>
                  <a:schemeClr val="bg1"/>
                </a:solidFill>
                <a:effectLst>
                  <a:outerShdw blurRad="38100" dist="38100" dir="2700000" algn="tl">
                    <a:srgbClr val="000000">
                      <a:alpha val="43137"/>
                    </a:srgbClr>
                  </a:outerShdw>
                </a:effectLst>
                <a:latin typeface="Impact" panose="020B0806030902050204" charset="0"/>
                <a:cs typeface="Impact" panose="020B0806030902050204" charset="0"/>
              </a:rPr>
              <a:t>You</a:t>
            </a:r>
          </a:p>
        </p:txBody>
      </p:sp>
      <p:grpSp>
        <p:nvGrpSpPr>
          <p:cNvPr id="18" name="组合 17"/>
          <p:cNvGrpSpPr/>
          <p:nvPr/>
        </p:nvGrpSpPr>
        <p:grpSpPr>
          <a:xfrm>
            <a:off x="6503035" y="-110490"/>
            <a:ext cx="7454900" cy="6968490"/>
            <a:chOff x="10214" y="0"/>
            <a:chExt cx="11740" cy="10800"/>
          </a:xfrm>
        </p:grpSpPr>
        <p:pic>
          <p:nvPicPr>
            <p:cNvPr id="15" name="图片 14" descr="classroom-4919805_960_720"/>
            <p:cNvPicPr>
              <a:picLocks noChangeAspect="1"/>
            </p:cNvPicPr>
            <p:nvPr/>
          </p:nvPicPr>
          <p:blipFill>
            <a:blip r:embed="rId3">
              <a:grayscl/>
            </a:blip>
            <a:srcRect t="19887" b="104"/>
            <a:stretch>
              <a:fillRect/>
            </a:stretch>
          </p:blipFill>
          <p:spPr>
            <a:xfrm>
              <a:off x="10214" y="0"/>
              <a:ext cx="8986" cy="10786"/>
            </a:xfrm>
            <a:custGeom>
              <a:avLst/>
              <a:gdLst/>
              <a:ahLst/>
              <a:cxnLst>
                <a:cxn ang="3">
                  <a:pos x="hc" y="t"/>
                </a:cxn>
                <a:cxn ang="cd2">
                  <a:pos x="l" y="vc"/>
                </a:cxn>
                <a:cxn ang="cd4">
                  <a:pos x="hc" y="b"/>
                </a:cxn>
                <a:cxn ang="0">
                  <a:pos x="r" y="vc"/>
                </a:cxn>
              </a:cxnLst>
              <a:rect l="l" t="t" r="r" b="b"/>
              <a:pathLst>
                <a:path w="8986" h="10786">
                  <a:moveTo>
                    <a:pt x="0" y="10782"/>
                  </a:moveTo>
                  <a:lnTo>
                    <a:pt x="2696" y="0"/>
                  </a:lnTo>
                  <a:lnTo>
                    <a:pt x="8986" y="0"/>
                  </a:lnTo>
                  <a:lnTo>
                    <a:pt x="8986" y="10786"/>
                  </a:lnTo>
                  <a:lnTo>
                    <a:pt x="0" y="10786"/>
                  </a:lnTo>
                  <a:lnTo>
                    <a:pt x="0" y="10782"/>
                  </a:lnTo>
                  <a:close/>
                </a:path>
              </a:pathLst>
            </a:custGeom>
          </p:spPr>
        </p:pic>
        <p:sp>
          <p:nvSpPr>
            <p:cNvPr id="5" name="文本框 4"/>
            <p:cNvSpPr txBox="1"/>
            <p:nvPr/>
          </p:nvSpPr>
          <p:spPr>
            <a:xfrm>
              <a:off x="10613" y="8486"/>
              <a:ext cx="488" cy="580"/>
            </a:xfrm>
            <a:prstGeom prst="rect">
              <a:avLst/>
            </a:prstGeom>
            <a:noFill/>
          </p:spPr>
          <p:txBody>
            <a:bodyPr wrap="square" rtlCol="0">
              <a:spAutoFit/>
            </a:bodyPr>
            <a:lstStyle/>
            <a:p>
              <a:endParaRPr lang="zh-CN" altLang="en-US"/>
            </a:p>
          </p:txBody>
        </p:sp>
        <p:sp>
          <p:nvSpPr>
            <p:cNvPr id="9" name="平行四边形 8"/>
            <p:cNvSpPr/>
            <p:nvPr/>
          </p:nvSpPr>
          <p:spPr>
            <a:xfrm>
              <a:off x="10214" y="15"/>
              <a:ext cx="11740" cy="10785"/>
            </a:xfrm>
            <a:prstGeom prst="parallelogram">
              <a:avLst>
                <a:gd name="adj" fmla="val 24654"/>
              </a:avLst>
            </a:prstGeom>
            <a:solidFill>
              <a:srgbClr val="7E4F27">
                <a:alpha val="68000"/>
              </a:srgb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0000615" y="0"/>
            <a:ext cx="7454900" cy="6858000"/>
            <a:chOff x="10214" y="0"/>
            <a:chExt cx="11740" cy="10800"/>
          </a:xfrm>
        </p:grpSpPr>
        <p:pic>
          <p:nvPicPr>
            <p:cNvPr id="15" name="图片 14" descr="classroom-4919805_960_720"/>
            <p:cNvPicPr>
              <a:picLocks noChangeAspect="1"/>
            </p:cNvPicPr>
            <p:nvPr/>
          </p:nvPicPr>
          <p:blipFill>
            <a:blip r:embed="rId4">
              <a:grayscl/>
            </a:blip>
            <a:srcRect t="19887" b="104"/>
            <a:stretch>
              <a:fillRect/>
            </a:stretch>
          </p:blipFill>
          <p:spPr>
            <a:xfrm>
              <a:off x="10214" y="0"/>
              <a:ext cx="8986" cy="10786"/>
            </a:xfrm>
            <a:custGeom>
              <a:avLst/>
              <a:gdLst/>
              <a:ahLst/>
              <a:cxnLst>
                <a:cxn ang="3">
                  <a:pos x="hc" y="t"/>
                </a:cxn>
                <a:cxn ang="cd2">
                  <a:pos x="l" y="vc"/>
                </a:cxn>
                <a:cxn ang="cd4">
                  <a:pos x="hc" y="b"/>
                </a:cxn>
                <a:cxn ang="0">
                  <a:pos x="r" y="vc"/>
                </a:cxn>
              </a:cxnLst>
              <a:rect l="l" t="t" r="r" b="b"/>
              <a:pathLst>
                <a:path w="8986" h="10786">
                  <a:moveTo>
                    <a:pt x="0" y="10782"/>
                  </a:moveTo>
                  <a:lnTo>
                    <a:pt x="2696" y="0"/>
                  </a:lnTo>
                  <a:lnTo>
                    <a:pt x="8986" y="0"/>
                  </a:lnTo>
                  <a:lnTo>
                    <a:pt x="8986" y="10786"/>
                  </a:lnTo>
                  <a:lnTo>
                    <a:pt x="0" y="10786"/>
                  </a:lnTo>
                  <a:lnTo>
                    <a:pt x="0" y="10782"/>
                  </a:lnTo>
                  <a:close/>
                </a:path>
              </a:pathLst>
            </a:custGeom>
          </p:spPr>
        </p:pic>
        <p:sp>
          <p:nvSpPr>
            <p:cNvPr id="14" name="文本框 13"/>
            <p:cNvSpPr txBox="1"/>
            <p:nvPr/>
          </p:nvSpPr>
          <p:spPr>
            <a:xfrm>
              <a:off x="10613" y="8486"/>
              <a:ext cx="488" cy="580"/>
            </a:xfrm>
            <a:prstGeom prst="rect">
              <a:avLst/>
            </a:prstGeom>
            <a:noFill/>
          </p:spPr>
          <p:txBody>
            <a:bodyPr wrap="none" rtlCol="0">
              <a:spAutoFit/>
            </a:bodyPr>
            <a:lstStyle/>
            <a:p>
              <a:endParaRPr lang="zh-CN" altLang="en-US"/>
            </a:p>
          </p:txBody>
        </p:sp>
        <p:sp>
          <p:nvSpPr>
            <p:cNvPr id="9" name="平行四边形 8"/>
            <p:cNvSpPr/>
            <p:nvPr/>
          </p:nvSpPr>
          <p:spPr>
            <a:xfrm>
              <a:off x="10214" y="15"/>
              <a:ext cx="11740" cy="10785"/>
            </a:xfrm>
            <a:prstGeom prst="parallelogram">
              <a:avLst>
                <a:gd name="adj" fmla="val 24654"/>
              </a:avLst>
            </a:prstGeom>
            <a:solidFill>
              <a:srgbClr val="7E4F27">
                <a:alpha val="68000"/>
              </a:srgb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445271" y="433824"/>
            <a:ext cx="11330305" cy="6042660"/>
            <a:chOff x="582" y="1310"/>
            <a:chExt cx="14691" cy="8016"/>
          </a:xfrm>
        </p:grpSpPr>
        <p:sp>
          <p:nvSpPr>
            <p:cNvPr id="35" name="矩形 34"/>
            <p:cNvSpPr/>
            <p:nvPr/>
          </p:nvSpPr>
          <p:spPr>
            <a:xfrm>
              <a:off x="582" y="1310"/>
              <a:ext cx="13714" cy="7404"/>
            </a:xfrm>
            <a:prstGeom prst="rect">
              <a:avLst/>
            </a:prstGeom>
            <a:solidFill>
              <a:schemeClr val="bg1"/>
            </a:solidFill>
            <a:ln>
              <a:solidFill>
                <a:srgbClr val="50271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6" name="平行四边形 35"/>
            <p:cNvSpPr/>
            <p:nvPr/>
          </p:nvSpPr>
          <p:spPr>
            <a:xfrm flipV="1">
              <a:off x="582" y="8714"/>
              <a:ext cx="14691" cy="582"/>
            </a:xfrm>
            <a:prstGeom prst="parallelogram">
              <a:avLst>
                <a:gd name="adj" fmla="val 154295"/>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rot="16200000" flipH="1" flipV="1">
              <a:off x="10775" y="4829"/>
              <a:ext cx="8016" cy="977"/>
            </a:xfrm>
            <a:prstGeom prst="parallelogram">
              <a:avLst>
                <a:gd name="adj" fmla="val 59416"/>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1506220" y="4279900"/>
            <a:ext cx="8627745" cy="645160"/>
          </a:xfrm>
          <a:prstGeom prst="rect">
            <a:avLst/>
          </a:prstGeom>
          <a:noFill/>
        </p:spPr>
        <p:txBody>
          <a:bodyPr wrap="square" rtlCol="0">
            <a:spAutoFit/>
          </a:bodyPr>
          <a:lstStyle/>
          <a:p>
            <a:pPr algn="ctr"/>
            <a:r>
              <a:rPr lang="en-US" altLang="zh-CN" b="1">
                <a:cs typeface="+mn-lt"/>
                <a:sym typeface="+mn-ea"/>
              </a:rPr>
              <a:t>The movie began in 1947 at Princeton, where John Nash had arrived as a graduate student.</a:t>
            </a:r>
          </a:p>
        </p:txBody>
      </p:sp>
      <p:sp>
        <p:nvSpPr>
          <p:cNvPr id="47" name="椭圆 46"/>
          <p:cNvSpPr/>
          <p:nvPr/>
        </p:nvSpPr>
        <p:spPr>
          <a:xfrm>
            <a:off x="4806315" y="1236345"/>
            <a:ext cx="1854200" cy="1854200"/>
          </a:xfrm>
          <a:prstGeom prst="ellipse">
            <a:avLst/>
          </a:prstGeom>
          <a:solidFill>
            <a:srgbClr val="7E4F27"/>
          </a:solidFill>
          <a:ln w="12700" cmpd="sng">
            <a:no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b="1">
                <a:solidFill>
                  <a:schemeClr val="bg1"/>
                </a:solidFill>
                <a:effectLst>
                  <a:outerShdw blurRad="38100" dist="38100" dir="2700000" algn="tl">
                    <a:srgbClr val="000000">
                      <a:alpha val="43137"/>
                    </a:srgbClr>
                  </a:outerShdw>
                </a:effectLst>
              </a:rPr>
              <a:t>01</a:t>
            </a:r>
          </a:p>
        </p:txBody>
      </p:sp>
      <p:sp>
        <p:nvSpPr>
          <p:cNvPr id="41" name="文本框 40"/>
          <p:cNvSpPr txBox="1"/>
          <p:nvPr/>
        </p:nvSpPr>
        <p:spPr>
          <a:xfrm>
            <a:off x="4959985" y="3331845"/>
            <a:ext cx="1484630" cy="706755"/>
          </a:xfrm>
          <a:prstGeom prst="rect">
            <a:avLst/>
          </a:prstGeom>
          <a:noFill/>
        </p:spPr>
        <p:txBody>
          <a:bodyPr wrap="none" rtlCol="0">
            <a:spAutoFit/>
          </a:bodyPr>
          <a:lstStyle/>
          <a:p>
            <a:r>
              <a:rPr lang="en-US" altLang="zh-CN" sz="4000">
                <a:latin typeface="Impact" panose="020B0806030902050204" charset="0"/>
                <a:cs typeface="Impact" panose="020B0806030902050204" charset="0"/>
              </a:rPr>
              <a:t>Cause</a:t>
            </a:r>
          </a:p>
        </p:txBody>
      </p:sp>
      <p:sp>
        <p:nvSpPr>
          <p:cNvPr id="2" name="文本框 1"/>
          <p:cNvSpPr txBox="1"/>
          <p:nvPr/>
        </p:nvSpPr>
        <p:spPr>
          <a:xfrm>
            <a:off x="8760460" y="5388610"/>
            <a:ext cx="2196465" cy="757555"/>
          </a:xfrm>
          <a:prstGeom prst="rect">
            <a:avLst/>
          </a:prstGeom>
          <a:noFill/>
        </p:spPr>
        <p:txBody>
          <a:bodyPr wrap="square" rtlCol="0">
            <a:noAutofit/>
          </a:bodyPr>
          <a:lstStyle/>
          <a:p>
            <a:r>
              <a:rPr lang="zh-CN" altLang="en-US" b="1">
                <a:latin typeface="黑体" panose="02010609060101010101" charset="-122"/>
                <a:ea typeface="黑体" panose="02010609060101010101" charset="-122"/>
              </a:rPr>
              <a:t>聂相桐</a:t>
            </a:r>
            <a:r>
              <a:rPr lang="en-US" altLang="zh-CN" b="1">
                <a:latin typeface="黑体" panose="02010609060101010101" charset="-122"/>
                <a:ea typeface="黑体" panose="02010609060101010101" charset="-122"/>
              </a:rPr>
              <a:t> 22121603</a:t>
            </a:r>
          </a:p>
          <a:p>
            <a:r>
              <a:rPr lang="zh-CN" altLang="en-US" b="1">
                <a:latin typeface="黑体" panose="02010609060101010101" charset="-122"/>
                <a:ea typeface="黑体" panose="02010609060101010101" charset="-122"/>
              </a:rPr>
              <a:t>阿克楚</a:t>
            </a:r>
            <a:r>
              <a:rPr lang="en-US" altLang="zh-CN" b="1">
                <a:latin typeface="黑体" panose="02010609060101010101" charset="-122"/>
                <a:ea typeface="黑体" panose="02010609060101010101" charset="-122"/>
              </a:rPr>
              <a:t> </a:t>
            </a:r>
            <a:r>
              <a:rPr lang="en-US" altLang="zh-CN" b="1">
                <a:latin typeface="黑体" panose="02010609060101010101" charset="-122"/>
                <a:ea typeface="黑体" panose="02010609060101010101" charset="-122"/>
                <a:sym typeface="+mn-ea"/>
              </a:rPr>
              <a:t>22120097</a:t>
            </a:r>
            <a:r>
              <a:rPr lang="en-US" altLang="zh-CN" b="1">
                <a:latin typeface="黑体" panose="02010609060101010101" charset="-122"/>
                <a:ea typeface="黑体" panose="02010609060101010101" charset="-122"/>
              </a:rPr>
              <a:t> </a:t>
            </a:r>
          </a:p>
        </p:txBody>
      </p:sp>
    </p:spTree>
    <p:custDataLst>
      <p:tags r:id="rId1"/>
    </p:custDataLst>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635" y="0"/>
            <a:ext cx="12192000" cy="6858000"/>
            <a:chOff x="1" y="0"/>
            <a:chExt cx="19200" cy="10800"/>
          </a:xfrm>
        </p:grpSpPr>
        <p:pic>
          <p:nvPicPr>
            <p:cNvPr id="4" name="图片 3" descr="classroom-4919801_960_720"/>
            <p:cNvPicPr>
              <a:picLocks noChangeAspect="1"/>
            </p:cNvPicPr>
            <p:nvPr/>
          </p:nvPicPr>
          <p:blipFill>
            <a:blip r:embed="rId4"/>
            <a:srcRect t="4545" b="4545"/>
            <a:stretch>
              <a:fillRect/>
            </a:stretch>
          </p:blipFill>
          <p:spPr>
            <a:xfrm>
              <a:off x="1" y="0"/>
              <a:ext cx="19200" cy="10800"/>
            </a:xfrm>
            <a:prstGeom prst="rect">
              <a:avLst/>
            </a:prstGeom>
          </p:spPr>
        </p:pic>
        <p:sp>
          <p:nvSpPr>
            <p:cNvPr id="31" name="平行四边形 30"/>
            <p:cNvSpPr/>
            <p:nvPr/>
          </p:nvSpPr>
          <p:spPr>
            <a:xfrm>
              <a:off x="1" y="2"/>
              <a:ext cx="19199" cy="10798"/>
            </a:xfrm>
            <a:prstGeom prst="parallelogram">
              <a:avLst>
                <a:gd name="adj" fmla="val 0"/>
              </a:avLst>
            </a:prstGeom>
            <a:solidFill>
              <a:srgbClr val="825126">
                <a:alpha val="8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430618" y="433189"/>
            <a:ext cx="11344187" cy="6042660"/>
            <a:chOff x="563" y="1310"/>
            <a:chExt cx="14709" cy="8016"/>
          </a:xfrm>
        </p:grpSpPr>
        <p:sp>
          <p:nvSpPr>
            <p:cNvPr id="35" name="矩形 34"/>
            <p:cNvSpPr/>
            <p:nvPr/>
          </p:nvSpPr>
          <p:spPr>
            <a:xfrm>
              <a:off x="582" y="1310"/>
              <a:ext cx="13714" cy="7404"/>
            </a:xfrm>
            <a:prstGeom prst="rect">
              <a:avLst/>
            </a:prstGeom>
            <a:solidFill>
              <a:schemeClr val="bg1"/>
            </a:solidFill>
            <a:ln>
              <a:solidFill>
                <a:srgbClr val="50271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6" name="平行四边形 35"/>
            <p:cNvSpPr/>
            <p:nvPr/>
          </p:nvSpPr>
          <p:spPr>
            <a:xfrm flipV="1">
              <a:off x="563" y="8713"/>
              <a:ext cx="14691" cy="582"/>
            </a:xfrm>
            <a:prstGeom prst="parallelogram">
              <a:avLst>
                <a:gd name="adj" fmla="val 154295"/>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rot="16200000" flipH="1" flipV="1">
              <a:off x="10775" y="4829"/>
              <a:ext cx="8016" cy="977"/>
            </a:xfrm>
            <a:prstGeom prst="parallelogram">
              <a:avLst>
                <a:gd name="adj" fmla="val 59416"/>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5895340" y="620395"/>
            <a:ext cx="5216525" cy="1533525"/>
          </a:xfrm>
          <a:prstGeom prst="rect">
            <a:avLst/>
          </a:prstGeom>
          <a:noFill/>
        </p:spPr>
        <p:txBody>
          <a:bodyPr wrap="square" rtlCol="0">
            <a:noAutofit/>
          </a:bodyPr>
          <a:lstStyle/>
          <a:p>
            <a:pPr indent="0" algn="l" fontAlgn="auto">
              <a:lnSpc>
                <a:spcPct val="150000"/>
              </a:lnSpc>
            </a:pPr>
            <a:r>
              <a:rPr lang="en-US" altLang="zh-CN" sz="2000" b="1">
                <a:cs typeface="+mn-lt"/>
                <a:sym typeface="+mn-ea"/>
              </a:rPr>
              <a:t>     John was known for his brilliant mind, yet he was a bit stubborn. Moreover, he struggled with social interactions and found it difficult to fit into groups. </a:t>
            </a:r>
          </a:p>
        </p:txBody>
      </p:sp>
      <p:grpSp>
        <p:nvGrpSpPr>
          <p:cNvPr id="19" name="组合 18"/>
          <p:cNvGrpSpPr/>
          <p:nvPr/>
        </p:nvGrpSpPr>
        <p:grpSpPr>
          <a:xfrm>
            <a:off x="719455" y="2378710"/>
            <a:ext cx="1043940" cy="1043940"/>
            <a:chOff x="1862" y="7426"/>
            <a:chExt cx="1644" cy="1644"/>
          </a:xfrm>
        </p:grpSpPr>
        <p:sp>
          <p:nvSpPr>
            <p:cNvPr id="12" name="椭圆 11"/>
            <p:cNvSpPr/>
            <p:nvPr/>
          </p:nvSpPr>
          <p:spPr>
            <a:xfrm>
              <a:off x="1886" y="7450"/>
              <a:ext cx="1621" cy="1621"/>
            </a:xfrm>
            <a:prstGeom prst="ellipse">
              <a:avLst/>
            </a:prstGeom>
            <a:solidFill>
              <a:srgbClr val="7E4F27"/>
            </a:solidFill>
            <a:ln>
              <a:solidFill>
                <a:srgbClr val="7E4F27"/>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5">
              <a:clrChange>
                <a:clrFrom>
                  <a:srgbClr val="0981CD">
                    <a:alpha val="100000"/>
                  </a:srgbClr>
                </a:clrFrom>
                <a:clrTo>
                  <a:srgbClr val="0981CD">
                    <a:alpha val="100000"/>
                    <a:alpha val="0"/>
                  </a:srgbClr>
                </a:clrTo>
              </a:clrChange>
              <a:grayscl/>
            </a:blip>
            <a:srcRect l="19917" t="27563" r="66986" b="52792"/>
            <a:stretch>
              <a:fillRect/>
            </a:stretch>
          </p:blipFill>
          <p:spPr>
            <a:xfrm>
              <a:off x="1862" y="7426"/>
              <a:ext cx="1621" cy="1621"/>
            </a:xfrm>
            <a:custGeom>
              <a:avLst/>
              <a:gdLst/>
              <a:ahLst/>
              <a:cxnLst>
                <a:cxn ang="3">
                  <a:pos x="hc" y="t"/>
                </a:cxn>
                <a:cxn ang="cd2">
                  <a:pos x="l" y="vc"/>
                </a:cxn>
                <a:cxn ang="cd4">
                  <a:pos x="hc" y="b"/>
                </a:cxn>
                <a:cxn ang="0">
                  <a:pos x="r" y="vc"/>
                </a:cxn>
              </a:cxnLst>
              <a:rect l="l" t="t" r="r" b="b"/>
              <a:pathLst>
                <a:path w="1887" h="1887">
                  <a:moveTo>
                    <a:pt x="0" y="943"/>
                  </a:moveTo>
                  <a:cubicBezTo>
                    <a:pt x="-16" y="414"/>
                    <a:pt x="468" y="-13"/>
                    <a:pt x="943" y="0"/>
                  </a:cubicBezTo>
                  <a:cubicBezTo>
                    <a:pt x="1472" y="-16"/>
                    <a:pt x="1899" y="468"/>
                    <a:pt x="1886" y="943"/>
                  </a:cubicBezTo>
                  <a:cubicBezTo>
                    <a:pt x="1902" y="1472"/>
                    <a:pt x="1418" y="1899"/>
                    <a:pt x="943" y="1886"/>
                  </a:cubicBezTo>
                  <a:cubicBezTo>
                    <a:pt x="414" y="1902"/>
                    <a:pt x="-13" y="1418"/>
                    <a:pt x="0" y="943"/>
                  </a:cubicBezTo>
                  <a:close/>
                </a:path>
              </a:pathLst>
            </a:custGeom>
          </p:spPr>
        </p:pic>
      </p:grpSp>
      <p:pic>
        <p:nvPicPr>
          <p:cNvPr id="2" name="图片 1" descr="c916340d8f1ce283d0c45dc2ccb1911"/>
          <p:cNvPicPr>
            <a:picLocks noChangeAspect="1"/>
          </p:cNvPicPr>
          <p:nvPr/>
        </p:nvPicPr>
        <p:blipFill>
          <a:blip r:embed="rId6"/>
          <a:stretch>
            <a:fillRect/>
          </a:stretch>
        </p:blipFill>
        <p:spPr>
          <a:xfrm>
            <a:off x="445135" y="433070"/>
            <a:ext cx="5222240" cy="5581650"/>
          </a:xfrm>
          <a:prstGeom prst="rect">
            <a:avLst/>
          </a:prstGeom>
        </p:spPr>
      </p:pic>
      <p:pic>
        <p:nvPicPr>
          <p:cNvPr id="3" name="图片 2" descr="aa5e209751b3e6b276bfd60bf4de24b"/>
          <p:cNvPicPr>
            <a:picLocks noChangeAspect="1"/>
          </p:cNvPicPr>
          <p:nvPr/>
        </p:nvPicPr>
        <p:blipFill>
          <a:blip r:embed="rId7"/>
          <a:stretch>
            <a:fillRect/>
          </a:stretch>
        </p:blipFill>
        <p:spPr>
          <a:xfrm>
            <a:off x="6096000" y="2599055"/>
            <a:ext cx="4572000" cy="3239135"/>
          </a:xfrm>
          <a:prstGeom prst="rect">
            <a:avLst/>
          </a:prstGeom>
        </p:spPr>
      </p:pic>
      <p:sp>
        <p:nvSpPr>
          <p:cNvPr id="5" name="文本框 4"/>
          <p:cNvSpPr txBox="1"/>
          <p:nvPr/>
        </p:nvSpPr>
        <p:spPr>
          <a:xfrm>
            <a:off x="9559290" y="6013450"/>
            <a:ext cx="2036445" cy="438785"/>
          </a:xfrm>
          <a:prstGeom prst="rect">
            <a:avLst/>
          </a:prstGeom>
          <a:noFill/>
        </p:spPr>
        <p:txBody>
          <a:bodyPr wrap="square" rtlCol="0">
            <a:noAutofit/>
          </a:bodyPr>
          <a:lstStyle/>
          <a:p>
            <a:r>
              <a:rPr lang="zh-CN" altLang="en-US" b="1">
                <a:solidFill>
                  <a:schemeClr val="bg1"/>
                </a:solidFill>
                <a:latin typeface="黑体" panose="02010609060101010101" charset="-122"/>
                <a:ea typeface="黑体" panose="02010609060101010101" charset="-122"/>
              </a:rPr>
              <a:t>聂相桐</a:t>
            </a:r>
            <a:r>
              <a:rPr lang="en-US" altLang="zh-CN" b="1">
                <a:solidFill>
                  <a:schemeClr val="bg1"/>
                </a:solidFill>
                <a:latin typeface="黑体" panose="02010609060101010101" charset="-122"/>
                <a:ea typeface="黑体" panose="02010609060101010101" charset="-122"/>
              </a:rPr>
              <a:t> 22121603</a:t>
            </a:r>
          </a:p>
        </p:txBody>
      </p:sp>
    </p:spTree>
    <p:custDataLst>
      <p:tags r:id="rId1"/>
    </p:custDataLst>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635" y="0"/>
            <a:ext cx="12192000" cy="6858000"/>
            <a:chOff x="1" y="0"/>
            <a:chExt cx="19200" cy="10800"/>
          </a:xfrm>
        </p:grpSpPr>
        <p:pic>
          <p:nvPicPr>
            <p:cNvPr id="6" name="图片 5" descr="classroom-4919801_960_720"/>
            <p:cNvPicPr>
              <a:picLocks noChangeAspect="1"/>
            </p:cNvPicPr>
            <p:nvPr>
              <p:custDataLst>
                <p:tags r:id="rId2"/>
              </p:custDataLst>
            </p:nvPr>
          </p:nvPicPr>
          <p:blipFill>
            <a:blip r:embed="rId4"/>
            <a:srcRect t="4545" b="4545"/>
            <a:stretch>
              <a:fillRect/>
            </a:stretch>
          </p:blipFill>
          <p:spPr>
            <a:xfrm>
              <a:off x="1" y="0"/>
              <a:ext cx="19200" cy="10800"/>
            </a:xfrm>
            <a:prstGeom prst="rect">
              <a:avLst/>
            </a:prstGeom>
          </p:spPr>
        </p:pic>
        <p:sp>
          <p:nvSpPr>
            <p:cNvPr id="31" name="平行四边形 30"/>
            <p:cNvSpPr/>
            <p:nvPr/>
          </p:nvSpPr>
          <p:spPr>
            <a:xfrm>
              <a:off x="1" y="2"/>
              <a:ext cx="19199" cy="10798"/>
            </a:xfrm>
            <a:prstGeom prst="parallelogram">
              <a:avLst>
                <a:gd name="adj" fmla="val 0"/>
              </a:avLst>
            </a:prstGeom>
            <a:solidFill>
              <a:srgbClr val="825126">
                <a:alpha val="8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430618" y="433189"/>
            <a:ext cx="11344187" cy="6042660"/>
            <a:chOff x="563" y="1310"/>
            <a:chExt cx="14709" cy="8016"/>
          </a:xfrm>
        </p:grpSpPr>
        <p:sp>
          <p:nvSpPr>
            <p:cNvPr id="35" name="矩形 34"/>
            <p:cNvSpPr/>
            <p:nvPr/>
          </p:nvSpPr>
          <p:spPr>
            <a:xfrm>
              <a:off x="582" y="1310"/>
              <a:ext cx="13714" cy="7404"/>
            </a:xfrm>
            <a:prstGeom prst="rect">
              <a:avLst/>
            </a:prstGeom>
            <a:solidFill>
              <a:schemeClr val="bg1"/>
            </a:solidFill>
            <a:ln>
              <a:solidFill>
                <a:srgbClr val="50271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6" name="平行四边形 35"/>
            <p:cNvSpPr/>
            <p:nvPr/>
          </p:nvSpPr>
          <p:spPr>
            <a:xfrm flipV="1">
              <a:off x="563" y="8724"/>
              <a:ext cx="14691" cy="582"/>
            </a:xfrm>
            <a:prstGeom prst="parallelogram">
              <a:avLst>
                <a:gd name="adj" fmla="val 154295"/>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rot="16200000" flipH="1" flipV="1">
              <a:off x="10775" y="4829"/>
              <a:ext cx="8016" cy="977"/>
            </a:xfrm>
            <a:prstGeom prst="parallelogram">
              <a:avLst>
                <a:gd name="adj" fmla="val 59416"/>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403860" y="432435"/>
            <a:ext cx="3732530" cy="5604510"/>
          </a:xfrm>
          <a:prstGeom prst="rect">
            <a:avLst/>
          </a:prstGeom>
          <a:solidFill>
            <a:srgbClr val="7E4F27">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775335" y="709930"/>
            <a:ext cx="2306955" cy="521970"/>
          </a:xfrm>
          <a:prstGeom prst="rect">
            <a:avLst/>
          </a:prstGeom>
          <a:noFill/>
        </p:spPr>
        <p:txBody>
          <a:bodyPr wrap="square" rtlCol="0">
            <a:spAutoFit/>
          </a:bodyPr>
          <a:lstStyle/>
          <a:p>
            <a:r>
              <a:rPr lang="en-US" altLang="zh-CN" sz="2800">
                <a:latin typeface="Impact" panose="020B0806030902050204" charset="0"/>
                <a:cs typeface="Impact" panose="020B0806030902050204" charset="0"/>
              </a:rPr>
              <a:t>Charles</a:t>
            </a:r>
          </a:p>
        </p:txBody>
      </p:sp>
      <p:sp>
        <p:nvSpPr>
          <p:cNvPr id="44" name="文本框 43"/>
          <p:cNvSpPr txBox="1"/>
          <p:nvPr/>
        </p:nvSpPr>
        <p:spPr>
          <a:xfrm>
            <a:off x="775335" y="1477645"/>
            <a:ext cx="3149600" cy="3322955"/>
          </a:xfrm>
          <a:prstGeom prst="rect">
            <a:avLst/>
          </a:prstGeom>
          <a:noFill/>
        </p:spPr>
        <p:txBody>
          <a:bodyPr wrap="square" rtlCol="0">
            <a:spAutoFit/>
          </a:bodyPr>
          <a:lstStyle/>
          <a:p>
            <a:pPr indent="0" algn="l" fontAlgn="auto">
              <a:lnSpc>
                <a:spcPct val="150000"/>
              </a:lnSpc>
            </a:pPr>
            <a:r>
              <a:rPr lang="en-US" altLang="zh-CN">
                <a:cs typeface="+mn-lt"/>
                <a:sym typeface="+mn-ea"/>
              </a:rPr>
              <a:t>    </a:t>
            </a:r>
            <a:r>
              <a:rPr lang="en-US" altLang="zh-CN" sz="2000">
                <a:cs typeface="+mn-lt"/>
                <a:sym typeface="+mn-ea"/>
              </a:rPr>
              <a:t>  At Princeton, John met Charles Herman, who became John's best friend and provided him with a lot of companionship, but Charles was a figment of John's imagination.</a:t>
            </a:r>
          </a:p>
        </p:txBody>
      </p:sp>
      <p:sp>
        <p:nvSpPr>
          <p:cNvPr id="12" name="文本框 11"/>
          <p:cNvSpPr txBox="1"/>
          <p:nvPr/>
        </p:nvSpPr>
        <p:spPr>
          <a:xfrm>
            <a:off x="4291965" y="1310640"/>
            <a:ext cx="521970" cy="460375"/>
          </a:xfrm>
          <a:prstGeom prst="rect">
            <a:avLst/>
          </a:prstGeom>
          <a:noFill/>
        </p:spPr>
        <p:txBody>
          <a:bodyPr wrap="none" rtlCol="0">
            <a:spAutoFit/>
          </a:bodyPr>
          <a:lstStyle/>
          <a:p>
            <a:pPr algn="ctr"/>
            <a:r>
              <a:rPr lang="en-US" altLang="zh-CN" sz="2400">
                <a:solidFill>
                  <a:schemeClr val="bg1"/>
                </a:solidFill>
                <a:effectLst>
                  <a:outerShdw blurRad="38100" dist="38100" dir="2700000" algn="tl">
                    <a:srgbClr val="000000">
                      <a:alpha val="43137"/>
                    </a:srgbClr>
                  </a:outerShdw>
                </a:effectLst>
              </a:rPr>
              <a:t>01</a:t>
            </a:r>
          </a:p>
        </p:txBody>
      </p:sp>
      <p:pic>
        <p:nvPicPr>
          <p:cNvPr id="3" name="图片 3" descr="1f7d4868a7cc6d3bdbb0bf2867ab383"/>
          <p:cNvPicPr>
            <a:picLocks noChangeAspect="1"/>
          </p:cNvPicPr>
          <p:nvPr/>
        </p:nvPicPr>
        <p:blipFill>
          <a:blip r:embed="rId5"/>
          <a:stretch>
            <a:fillRect/>
          </a:stretch>
        </p:blipFill>
        <p:spPr>
          <a:xfrm>
            <a:off x="4137025" y="1231900"/>
            <a:ext cx="6884035" cy="3937635"/>
          </a:xfrm>
          <a:prstGeom prst="rect">
            <a:avLst/>
          </a:prstGeom>
        </p:spPr>
      </p:pic>
      <p:sp>
        <p:nvSpPr>
          <p:cNvPr id="2" name="文本框 1"/>
          <p:cNvSpPr txBox="1"/>
          <p:nvPr/>
        </p:nvSpPr>
        <p:spPr>
          <a:xfrm>
            <a:off x="9097645" y="5438140"/>
            <a:ext cx="1924050" cy="576580"/>
          </a:xfrm>
          <a:prstGeom prst="rect">
            <a:avLst/>
          </a:prstGeom>
          <a:noFill/>
        </p:spPr>
        <p:txBody>
          <a:bodyPr wrap="square" rtlCol="0">
            <a:noAutofit/>
          </a:bodyPr>
          <a:lstStyle/>
          <a:p>
            <a:r>
              <a:rPr lang="zh-CN" altLang="en-US" b="1">
                <a:solidFill>
                  <a:schemeClr val="tx1"/>
                </a:solidFill>
                <a:latin typeface="黑体" panose="02010609060101010101" charset="-122"/>
                <a:ea typeface="黑体" panose="02010609060101010101" charset="-122"/>
                <a:sym typeface="+mn-ea"/>
              </a:rPr>
              <a:t>聂相桐</a:t>
            </a:r>
            <a:r>
              <a:rPr lang="en-US" altLang="zh-CN" b="1">
                <a:solidFill>
                  <a:schemeClr val="tx1"/>
                </a:solidFill>
                <a:latin typeface="黑体" panose="02010609060101010101" charset="-122"/>
                <a:ea typeface="黑体" panose="02010609060101010101" charset="-122"/>
                <a:sym typeface="+mn-ea"/>
              </a:rPr>
              <a:t> 22121603</a:t>
            </a:r>
          </a:p>
        </p:txBody>
      </p:sp>
    </p:spTree>
    <p:custDataLst>
      <p:tags r:id="rId1"/>
    </p:custDataLst>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635" y="0"/>
            <a:ext cx="12192000" cy="6858000"/>
            <a:chOff x="1" y="0"/>
            <a:chExt cx="19200" cy="10800"/>
          </a:xfrm>
        </p:grpSpPr>
        <p:pic>
          <p:nvPicPr>
            <p:cNvPr id="4" name="图片 3" descr="classroom-4919801_960_720"/>
            <p:cNvPicPr>
              <a:picLocks noChangeAspect="1"/>
            </p:cNvPicPr>
            <p:nvPr/>
          </p:nvPicPr>
          <p:blipFill>
            <a:blip r:embed="rId5"/>
            <a:srcRect t="4545" b="4545"/>
            <a:stretch>
              <a:fillRect/>
            </a:stretch>
          </p:blipFill>
          <p:spPr>
            <a:xfrm>
              <a:off x="1" y="0"/>
              <a:ext cx="19200" cy="10800"/>
            </a:xfrm>
            <a:prstGeom prst="rect">
              <a:avLst/>
            </a:prstGeom>
          </p:spPr>
        </p:pic>
        <p:sp>
          <p:nvSpPr>
            <p:cNvPr id="31" name="平行四边形 30"/>
            <p:cNvSpPr/>
            <p:nvPr/>
          </p:nvSpPr>
          <p:spPr>
            <a:xfrm>
              <a:off x="1" y="2"/>
              <a:ext cx="19199" cy="10798"/>
            </a:xfrm>
            <a:prstGeom prst="parallelogram">
              <a:avLst>
                <a:gd name="adj" fmla="val 0"/>
              </a:avLst>
            </a:prstGeom>
            <a:solidFill>
              <a:srgbClr val="825126">
                <a:alpha val="8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430618" y="433189"/>
            <a:ext cx="11344187" cy="6042660"/>
            <a:chOff x="563" y="1310"/>
            <a:chExt cx="14709" cy="8016"/>
          </a:xfrm>
        </p:grpSpPr>
        <p:sp>
          <p:nvSpPr>
            <p:cNvPr id="35" name="矩形 34"/>
            <p:cNvSpPr/>
            <p:nvPr/>
          </p:nvSpPr>
          <p:spPr>
            <a:xfrm>
              <a:off x="582" y="1310"/>
              <a:ext cx="13714" cy="7404"/>
            </a:xfrm>
            <a:prstGeom prst="rect">
              <a:avLst/>
            </a:prstGeom>
            <a:solidFill>
              <a:schemeClr val="bg1"/>
            </a:solidFill>
            <a:ln>
              <a:solidFill>
                <a:srgbClr val="50271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6" name="平行四边形 35"/>
            <p:cNvSpPr/>
            <p:nvPr/>
          </p:nvSpPr>
          <p:spPr>
            <a:xfrm flipV="1">
              <a:off x="563" y="8713"/>
              <a:ext cx="14691" cy="582"/>
            </a:xfrm>
            <a:prstGeom prst="parallelogram">
              <a:avLst>
                <a:gd name="adj" fmla="val 154295"/>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rot="16200000" flipH="1" flipV="1">
              <a:off x="10775" y="4829"/>
              <a:ext cx="8016" cy="977"/>
            </a:xfrm>
            <a:prstGeom prst="parallelogram">
              <a:avLst>
                <a:gd name="adj" fmla="val 59416"/>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812165" y="820420"/>
            <a:ext cx="9841865" cy="1337945"/>
          </a:xfrm>
          <a:prstGeom prst="rect">
            <a:avLst/>
          </a:prstGeom>
          <a:noFill/>
        </p:spPr>
        <p:txBody>
          <a:bodyPr wrap="square" rtlCol="0">
            <a:spAutoFit/>
          </a:bodyPr>
          <a:lstStyle/>
          <a:p>
            <a:pPr indent="0" algn="l" fontAlgn="auto">
              <a:lnSpc>
                <a:spcPct val="150000"/>
              </a:lnSpc>
            </a:pPr>
            <a:r>
              <a:rPr lang="en-US" altLang="zh-CN">
                <a:cs typeface="+mn-lt"/>
                <a:sym typeface="+mn-ea"/>
              </a:rPr>
              <a:t>     John was dedicated to researching his own original theories. </a:t>
            </a:r>
            <a:r>
              <a:rPr lang="en-US" altLang="zh-CN" b="1">
                <a:cs typeface="+mn-lt"/>
                <a:sym typeface="+mn-ea"/>
              </a:rPr>
              <a:t>Despite setbacks</a:t>
            </a:r>
            <a:r>
              <a:rPr lang="en-US" altLang="zh-CN">
                <a:cs typeface="+mn-lt"/>
                <a:sym typeface="+mn-ea"/>
              </a:rPr>
              <a:t>, he eventually made a groundbreaking discovery in mathematics,earning him a position at MIT and later,a job at Pentagon.</a:t>
            </a:r>
          </a:p>
        </p:txBody>
      </p:sp>
      <p:pic>
        <p:nvPicPr>
          <p:cNvPr id="6" name="图片 6" descr="9eccc35f37fb8b1ebcebc5a42bf57c9"/>
          <p:cNvPicPr>
            <a:picLocks noChangeAspect="1"/>
          </p:cNvPicPr>
          <p:nvPr/>
        </p:nvPicPr>
        <p:blipFill>
          <a:blip r:embed="rId6"/>
          <a:stretch>
            <a:fillRect/>
          </a:stretch>
        </p:blipFill>
        <p:spPr>
          <a:xfrm>
            <a:off x="761365" y="2343785"/>
            <a:ext cx="5087620" cy="3140075"/>
          </a:xfrm>
          <a:prstGeom prst="rect">
            <a:avLst/>
          </a:prstGeom>
        </p:spPr>
      </p:pic>
      <p:pic>
        <p:nvPicPr>
          <p:cNvPr id="7" name="图片 7" descr="9d1f4844c497f424a3bfefc106a75eb"/>
          <p:cNvPicPr>
            <a:picLocks noChangeAspect="1"/>
          </p:cNvPicPr>
          <p:nvPr/>
        </p:nvPicPr>
        <p:blipFill>
          <a:blip r:embed="rId7"/>
          <a:stretch>
            <a:fillRect/>
          </a:stretch>
        </p:blipFill>
        <p:spPr>
          <a:xfrm>
            <a:off x="6155055" y="2343785"/>
            <a:ext cx="4651375" cy="3114675"/>
          </a:xfrm>
          <a:prstGeom prst="rect">
            <a:avLst/>
          </a:prstGeom>
        </p:spPr>
      </p:pic>
      <p:cxnSp>
        <p:nvCxnSpPr>
          <p:cNvPr id="2" name="直接连接符 1"/>
          <p:cNvCxnSpPr/>
          <p:nvPr>
            <p:custDataLst>
              <p:tags r:id="rId2"/>
            </p:custDataLst>
          </p:nvPr>
        </p:nvCxnSpPr>
        <p:spPr>
          <a:xfrm>
            <a:off x="5996305" y="1844675"/>
            <a:ext cx="11430" cy="3900170"/>
          </a:xfrm>
          <a:prstGeom prst="line">
            <a:avLst/>
          </a:prstGeom>
          <a:ln w="12700" cmpd="sng">
            <a:solidFill>
              <a:srgbClr val="7D4B26"/>
            </a:solidFill>
            <a:prstDash val="sysDash"/>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9108440" y="5551805"/>
            <a:ext cx="1913890" cy="368300"/>
          </a:xfrm>
          <a:prstGeom prst="rect">
            <a:avLst/>
          </a:prstGeom>
          <a:noFill/>
        </p:spPr>
        <p:txBody>
          <a:bodyPr wrap="square" rtlCol="0">
            <a:spAutoFit/>
          </a:bodyPr>
          <a:lstStyle/>
          <a:p>
            <a:r>
              <a:rPr lang="zh-CN" altLang="en-US" b="1">
                <a:latin typeface="黑体" panose="02010609060101010101" charset="-122"/>
                <a:ea typeface="黑体" panose="02010609060101010101" charset="-122"/>
                <a:sym typeface="+mn-ea"/>
              </a:rPr>
              <a:t>楚阿克</a:t>
            </a:r>
            <a:r>
              <a:rPr lang="en-US" altLang="zh-CN" b="1">
                <a:latin typeface="黑体" panose="02010609060101010101" charset="-122"/>
                <a:ea typeface="黑体" panose="02010609060101010101" charset="-122"/>
                <a:sym typeface="+mn-ea"/>
              </a:rPr>
              <a:t> 22120097</a:t>
            </a:r>
            <a:endParaRPr lang="zh-CN" altLang="en-US" b="1">
              <a:latin typeface="黑体" panose="02010609060101010101" charset="-122"/>
              <a:ea typeface="黑体" panose="02010609060101010101" charset="-122"/>
            </a:endParaRPr>
          </a:p>
        </p:txBody>
      </p:sp>
    </p:spTree>
    <p:custDataLst>
      <p:tags r:id="rId1"/>
    </p:custDataLst>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635" y="0"/>
            <a:ext cx="12192000" cy="6858000"/>
            <a:chOff x="1" y="0"/>
            <a:chExt cx="19200" cy="10800"/>
          </a:xfrm>
        </p:grpSpPr>
        <p:pic>
          <p:nvPicPr>
            <p:cNvPr id="6" name="图片 5" descr="classroom-4919801_960_720"/>
            <p:cNvPicPr>
              <a:picLocks noChangeAspect="1"/>
            </p:cNvPicPr>
            <p:nvPr>
              <p:custDataLst>
                <p:tags r:id="rId2"/>
              </p:custDataLst>
            </p:nvPr>
          </p:nvPicPr>
          <p:blipFill>
            <a:blip r:embed="rId4"/>
            <a:srcRect t="4545" b="4545"/>
            <a:stretch>
              <a:fillRect/>
            </a:stretch>
          </p:blipFill>
          <p:spPr>
            <a:xfrm>
              <a:off x="1" y="0"/>
              <a:ext cx="19200" cy="10800"/>
            </a:xfrm>
            <a:prstGeom prst="rect">
              <a:avLst/>
            </a:prstGeom>
          </p:spPr>
        </p:pic>
        <p:sp>
          <p:nvSpPr>
            <p:cNvPr id="31" name="平行四边形 30"/>
            <p:cNvSpPr/>
            <p:nvPr/>
          </p:nvSpPr>
          <p:spPr>
            <a:xfrm>
              <a:off x="1" y="2"/>
              <a:ext cx="19199" cy="10798"/>
            </a:xfrm>
            <a:prstGeom prst="parallelogram">
              <a:avLst>
                <a:gd name="adj" fmla="val 0"/>
              </a:avLst>
            </a:prstGeom>
            <a:solidFill>
              <a:srgbClr val="825126">
                <a:alpha val="8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430618" y="433189"/>
            <a:ext cx="11344187" cy="6042660"/>
            <a:chOff x="563" y="1310"/>
            <a:chExt cx="14709" cy="8016"/>
          </a:xfrm>
        </p:grpSpPr>
        <p:sp>
          <p:nvSpPr>
            <p:cNvPr id="35" name="矩形 34"/>
            <p:cNvSpPr/>
            <p:nvPr/>
          </p:nvSpPr>
          <p:spPr>
            <a:xfrm>
              <a:off x="582" y="1310"/>
              <a:ext cx="13714" cy="7404"/>
            </a:xfrm>
            <a:prstGeom prst="rect">
              <a:avLst/>
            </a:prstGeom>
            <a:solidFill>
              <a:schemeClr val="bg1"/>
            </a:solidFill>
            <a:ln>
              <a:solidFill>
                <a:srgbClr val="50271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6" name="平行四边形 35"/>
            <p:cNvSpPr/>
            <p:nvPr/>
          </p:nvSpPr>
          <p:spPr>
            <a:xfrm flipV="1">
              <a:off x="563" y="8724"/>
              <a:ext cx="14691" cy="582"/>
            </a:xfrm>
            <a:prstGeom prst="parallelogram">
              <a:avLst>
                <a:gd name="adj" fmla="val 154295"/>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rot="16200000" flipH="1" flipV="1">
              <a:off x="10775" y="4829"/>
              <a:ext cx="8016" cy="977"/>
            </a:xfrm>
            <a:prstGeom prst="parallelogram">
              <a:avLst>
                <a:gd name="adj" fmla="val 59416"/>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403860" y="432435"/>
            <a:ext cx="3732530" cy="5604510"/>
          </a:xfrm>
          <a:prstGeom prst="rect">
            <a:avLst/>
          </a:prstGeom>
          <a:solidFill>
            <a:srgbClr val="7E4F27">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775335" y="709930"/>
            <a:ext cx="2740025" cy="521970"/>
          </a:xfrm>
          <a:prstGeom prst="rect">
            <a:avLst/>
          </a:prstGeom>
          <a:noFill/>
        </p:spPr>
        <p:txBody>
          <a:bodyPr wrap="square" rtlCol="0">
            <a:spAutoFit/>
          </a:bodyPr>
          <a:lstStyle/>
          <a:p>
            <a:r>
              <a:rPr lang="en-US" altLang="zh-CN" sz="2800">
                <a:latin typeface="Impact" panose="020B0806030902050204" charset="0"/>
                <a:cs typeface="Impact" panose="020B0806030902050204" charset="0"/>
              </a:rPr>
              <a:t>William Parcher</a:t>
            </a:r>
          </a:p>
        </p:txBody>
      </p:sp>
      <p:sp>
        <p:nvSpPr>
          <p:cNvPr id="44" name="文本框 43"/>
          <p:cNvSpPr txBox="1"/>
          <p:nvPr/>
        </p:nvSpPr>
        <p:spPr>
          <a:xfrm>
            <a:off x="527050" y="1310640"/>
            <a:ext cx="3609975" cy="4661535"/>
          </a:xfrm>
          <a:prstGeom prst="rect">
            <a:avLst/>
          </a:prstGeom>
          <a:noFill/>
        </p:spPr>
        <p:txBody>
          <a:bodyPr wrap="square" rtlCol="0">
            <a:spAutoFit/>
          </a:bodyPr>
          <a:lstStyle/>
          <a:p>
            <a:pPr indent="0" algn="l" fontAlgn="auto">
              <a:lnSpc>
                <a:spcPct val="150000"/>
              </a:lnSpc>
            </a:pPr>
            <a:r>
              <a:rPr lang="en-US" altLang="zh-CN" sz="2000">
                <a:cs typeface="+mn-lt"/>
                <a:sym typeface="+mn-ea"/>
              </a:rPr>
              <a:t>    John was tired of the boring job of teaching.During a work trip, John demonstrated remarkable skill in breaking code.</a:t>
            </a:r>
          </a:p>
          <a:p>
            <a:pPr indent="0" algn="l" fontAlgn="auto">
              <a:lnSpc>
                <a:spcPct val="150000"/>
              </a:lnSpc>
            </a:pPr>
            <a:r>
              <a:rPr lang="en-US" altLang="zh-CN" sz="2000">
                <a:cs typeface="+mn-lt"/>
                <a:sym typeface="+mn-ea"/>
              </a:rPr>
              <a:t>    And he first encountered the mysterious agent William Parcher, who was also a figment of John's imagination.</a:t>
            </a:r>
            <a:r>
              <a:rPr lang="en-US" altLang="zh-CN">
                <a:cs typeface="+mn-lt"/>
                <a:sym typeface="+mn-ea"/>
              </a:rPr>
              <a:t>	</a:t>
            </a:r>
          </a:p>
        </p:txBody>
      </p:sp>
      <p:sp>
        <p:nvSpPr>
          <p:cNvPr id="12" name="文本框 11"/>
          <p:cNvSpPr txBox="1"/>
          <p:nvPr/>
        </p:nvSpPr>
        <p:spPr>
          <a:xfrm>
            <a:off x="4291965" y="1310640"/>
            <a:ext cx="521970" cy="460375"/>
          </a:xfrm>
          <a:prstGeom prst="rect">
            <a:avLst/>
          </a:prstGeom>
          <a:noFill/>
        </p:spPr>
        <p:txBody>
          <a:bodyPr wrap="none" rtlCol="0">
            <a:spAutoFit/>
          </a:bodyPr>
          <a:lstStyle/>
          <a:p>
            <a:pPr algn="ctr"/>
            <a:r>
              <a:rPr lang="en-US" altLang="zh-CN" sz="2400">
                <a:solidFill>
                  <a:schemeClr val="bg1"/>
                </a:solidFill>
                <a:effectLst>
                  <a:outerShdw blurRad="38100" dist="38100" dir="2700000" algn="tl">
                    <a:srgbClr val="000000">
                      <a:alpha val="43137"/>
                    </a:srgbClr>
                  </a:outerShdw>
                </a:effectLst>
              </a:rPr>
              <a:t>01</a:t>
            </a:r>
          </a:p>
        </p:txBody>
      </p:sp>
      <p:pic>
        <p:nvPicPr>
          <p:cNvPr id="8" name="图片 8" descr="bcbb2d098f918683d583d129b74da7b"/>
          <p:cNvPicPr>
            <a:picLocks noChangeAspect="1"/>
          </p:cNvPicPr>
          <p:nvPr/>
        </p:nvPicPr>
        <p:blipFill>
          <a:blip r:embed="rId5"/>
          <a:stretch>
            <a:fillRect/>
          </a:stretch>
        </p:blipFill>
        <p:spPr>
          <a:xfrm>
            <a:off x="4136390" y="1231900"/>
            <a:ext cx="6884670" cy="3928745"/>
          </a:xfrm>
          <a:prstGeom prst="rect">
            <a:avLst/>
          </a:prstGeom>
        </p:spPr>
      </p:pic>
      <p:sp>
        <p:nvSpPr>
          <p:cNvPr id="3" name="文本框 2"/>
          <p:cNvSpPr txBox="1"/>
          <p:nvPr/>
        </p:nvSpPr>
        <p:spPr>
          <a:xfrm>
            <a:off x="8986520" y="5603875"/>
            <a:ext cx="2035810" cy="368300"/>
          </a:xfrm>
          <a:prstGeom prst="rect">
            <a:avLst/>
          </a:prstGeom>
          <a:noFill/>
        </p:spPr>
        <p:txBody>
          <a:bodyPr wrap="square" rtlCol="0">
            <a:spAutoFit/>
          </a:bodyPr>
          <a:lstStyle/>
          <a:p>
            <a:r>
              <a:rPr lang="zh-CN" altLang="en-US" b="1">
                <a:latin typeface="黑体" panose="02010609060101010101" charset="-122"/>
                <a:ea typeface="黑体" panose="02010609060101010101" charset="-122"/>
                <a:sym typeface="+mn-ea"/>
              </a:rPr>
              <a:t>楚阿克</a:t>
            </a:r>
            <a:r>
              <a:rPr lang="en-US" altLang="zh-CN" b="1">
                <a:latin typeface="黑体" panose="02010609060101010101" charset="-122"/>
                <a:ea typeface="黑体" panose="02010609060101010101" charset="-122"/>
                <a:sym typeface="+mn-ea"/>
              </a:rPr>
              <a:t> 22120097</a:t>
            </a:r>
            <a:endParaRPr lang="zh-CN" altLang="en-US" b="1">
              <a:latin typeface="黑体" panose="02010609060101010101" charset="-122"/>
              <a:ea typeface="黑体" panose="02010609060101010101" charset="-122"/>
            </a:endParaRPr>
          </a:p>
        </p:txBody>
      </p:sp>
    </p:spTree>
    <p:custDataLst>
      <p:tags r:id="rId1"/>
    </p:custDataLst>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635" y="0"/>
            <a:ext cx="12192000" cy="6858000"/>
            <a:chOff x="1" y="0"/>
            <a:chExt cx="19200" cy="10800"/>
          </a:xfrm>
        </p:grpSpPr>
        <p:pic>
          <p:nvPicPr>
            <p:cNvPr id="6" name="图片 5" descr="classroom-4919801_960_720"/>
            <p:cNvPicPr>
              <a:picLocks noChangeAspect="1"/>
            </p:cNvPicPr>
            <p:nvPr>
              <p:custDataLst>
                <p:tags r:id="rId5"/>
              </p:custDataLst>
            </p:nvPr>
          </p:nvPicPr>
          <p:blipFill>
            <a:blip r:embed="rId7"/>
            <a:srcRect t="4545" b="4545"/>
            <a:stretch>
              <a:fillRect/>
            </a:stretch>
          </p:blipFill>
          <p:spPr>
            <a:xfrm>
              <a:off x="1" y="0"/>
              <a:ext cx="19200" cy="10800"/>
            </a:xfrm>
            <a:prstGeom prst="rect">
              <a:avLst/>
            </a:prstGeom>
          </p:spPr>
        </p:pic>
        <p:sp>
          <p:nvSpPr>
            <p:cNvPr id="31" name="平行四边形 30"/>
            <p:cNvSpPr/>
            <p:nvPr/>
          </p:nvSpPr>
          <p:spPr>
            <a:xfrm>
              <a:off x="1" y="2"/>
              <a:ext cx="19199" cy="10798"/>
            </a:xfrm>
            <a:prstGeom prst="parallelogram">
              <a:avLst>
                <a:gd name="adj" fmla="val 0"/>
              </a:avLst>
            </a:prstGeom>
            <a:solidFill>
              <a:srgbClr val="825126">
                <a:alpha val="8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444500" y="433189"/>
            <a:ext cx="11330305" cy="6042660"/>
            <a:chOff x="581" y="1310"/>
            <a:chExt cx="14691" cy="8016"/>
          </a:xfrm>
        </p:grpSpPr>
        <p:sp>
          <p:nvSpPr>
            <p:cNvPr id="35" name="矩形 34"/>
            <p:cNvSpPr/>
            <p:nvPr/>
          </p:nvSpPr>
          <p:spPr>
            <a:xfrm>
              <a:off x="581" y="1310"/>
              <a:ext cx="13714" cy="7404"/>
            </a:xfrm>
            <a:prstGeom prst="rect">
              <a:avLst/>
            </a:prstGeom>
            <a:solidFill>
              <a:schemeClr val="bg1"/>
            </a:solidFill>
            <a:ln>
              <a:solidFill>
                <a:srgbClr val="50271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6" name="平行四边形 35"/>
            <p:cNvSpPr/>
            <p:nvPr/>
          </p:nvSpPr>
          <p:spPr>
            <a:xfrm flipV="1">
              <a:off x="581" y="8714"/>
              <a:ext cx="14691" cy="582"/>
            </a:xfrm>
            <a:prstGeom prst="parallelogram">
              <a:avLst>
                <a:gd name="adj" fmla="val 154295"/>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rot="16200000" flipH="1" flipV="1">
              <a:off x="10775" y="4829"/>
              <a:ext cx="8016" cy="977"/>
            </a:xfrm>
            <a:prstGeom prst="parallelogram">
              <a:avLst>
                <a:gd name="adj" fmla="val 59416"/>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流程图: 多文档 13"/>
          <p:cNvSpPr/>
          <p:nvPr>
            <p:custDataLst>
              <p:tags r:id="rId2"/>
            </p:custDataLst>
          </p:nvPr>
        </p:nvSpPr>
        <p:spPr>
          <a:xfrm>
            <a:off x="1016635" y="971550"/>
            <a:ext cx="2945765" cy="2096135"/>
          </a:xfrm>
          <a:prstGeom prst="flowChartMultidocument">
            <a:avLst/>
          </a:prstGeom>
          <a:solidFill>
            <a:srgbClr val="A9673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custDataLst>
              <p:tags r:id="rId3"/>
            </p:custDataLst>
          </p:nvPr>
        </p:nvSpPr>
        <p:spPr>
          <a:xfrm>
            <a:off x="4141470" y="762000"/>
            <a:ext cx="6879590" cy="1014730"/>
          </a:xfrm>
          <a:prstGeom prst="rect">
            <a:avLst/>
          </a:prstGeom>
          <a:noFill/>
        </p:spPr>
        <p:txBody>
          <a:bodyPr wrap="square" rtlCol="0">
            <a:spAutoFit/>
          </a:bodyPr>
          <a:lstStyle/>
          <a:p>
            <a:pPr indent="0" fontAlgn="auto">
              <a:lnSpc>
                <a:spcPct val="150000"/>
              </a:lnSpc>
            </a:pPr>
            <a:r>
              <a:rPr lang="en-US" altLang="zh-CN" sz="2000"/>
              <a:t>In one of his classes, John met a beautiful and intelligent girl, Alicia Larde.</a:t>
            </a:r>
          </a:p>
        </p:txBody>
      </p:sp>
      <p:sp>
        <p:nvSpPr>
          <p:cNvPr id="41" name="文本框 40"/>
          <p:cNvSpPr txBox="1"/>
          <p:nvPr>
            <p:custDataLst>
              <p:tags r:id="rId4"/>
            </p:custDataLst>
          </p:nvPr>
        </p:nvSpPr>
        <p:spPr>
          <a:xfrm>
            <a:off x="1152525" y="1758315"/>
            <a:ext cx="1943100" cy="521970"/>
          </a:xfrm>
          <a:prstGeom prst="rect">
            <a:avLst/>
          </a:prstGeom>
          <a:noFill/>
        </p:spPr>
        <p:txBody>
          <a:bodyPr wrap="none" rtlCol="0">
            <a:spAutoFit/>
          </a:bodyPr>
          <a:lstStyle/>
          <a:p>
            <a:r>
              <a:rPr lang="en-US" altLang="zh-CN" sz="2800">
                <a:solidFill>
                  <a:schemeClr val="bg1"/>
                </a:solidFill>
                <a:effectLst>
                  <a:outerShdw blurRad="38100" dist="38100" dir="2700000" algn="tl">
                    <a:srgbClr val="000000">
                      <a:alpha val="43137"/>
                    </a:srgbClr>
                  </a:outerShdw>
                </a:effectLst>
                <a:latin typeface="Impact" panose="020B0806030902050204" charset="0"/>
                <a:cs typeface="Impact" panose="020B0806030902050204" charset="0"/>
              </a:rPr>
              <a:t> Alicia Larde</a:t>
            </a:r>
          </a:p>
        </p:txBody>
      </p:sp>
      <p:pic>
        <p:nvPicPr>
          <p:cNvPr id="7" name="图片 6"/>
          <p:cNvPicPr>
            <a:picLocks noChangeAspect="1"/>
          </p:cNvPicPr>
          <p:nvPr/>
        </p:nvPicPr>
        <p:blipFill>
          <a:blip r:embed="rId8"/>
          <a:stretch>
            <a:fillRect/>
          </a:stretch>
        </p:blipFill>
        <p:spPr>
          <a:xfrm>
            <a:off x="490220" y="3298190"/>
            <a:ext cx="4777105" cy="2458720"/>
          </a:xfrm>
          <a:prstGeom prst="rect">
            <a:avLst/>
          </a:prstGeom>
        </p:spPr>
      </p:pic>
      <p:pic>
        <p:nvPicPr>
          <p:cNvPr id="5" name="图片 5" descr="9dff79510a6a6a6b0774b68d4d1cd70"/>
          <p:cNvPicPr>
            <a:picLocks noChangeAspect="1"/>
          </p:cNvPicPr>
          <p:nvPr/>
        </p:nvPicPr>
        <p:blipFill>
          <a:blip r:embed="rId9"/>
          <a:stretch>
            <a:fillRect/>
          </a:stretch>
        </p:blipFill>
        <p:spPr>
          <a:xfrm>
            <a:off x="4608195" y="1835785"/>
            <a:ext cx="6102985" cy="3203575"/>
          </a:xfrm>
          <a:prstGeom prst="rect">
            <a:avLst/>
          </a:prstGeom>
        </p:spPr>
      </p:pic>
      <p:sp>
        <p:nvSpPr>
          <p:cNvPr id="2" name="文本框 1"/>
          <p:cNvSpPr txBox="1"/>
          <p:nvPr/>
        </p:nvSpPr>
        <p:spPr>
          <a:xfrm>
            <a:off x="8775700" y="5563870"/>
            <a:ext cx="2245360" cy="368300"/>
          </a:xfrm>
          <a:prstGeom prst="rect">
            <a:avLst/>
          </a:prstGeom>
          <a:noFill/>
        </p:spPr>
        <p:txBody>
          <a:bodyPr wrap="square" rtlCol="0">
            <a:spAutoFit/>
          </a:bodyPr>
          <a:lstStyle/>
          <a:p>
            <a:r>
              <a:rPr lang="zh-CN" altLang="en-US" b="1">
                <a:latin typeface="黑体" panose="02010609060101010101" charset="-122"/>
                <a:ea typeface="黑体" panose="02010609060101010101" charset="-122"/>
              </a:rPr>
              <a:t>楚阿克</a:t>
            </a:r>
            <a:r>
              <a:rPr lang="en-US" altLang="zh-CN" b="1">
                <a:latin typeface="黑体" panose="02010609060101010101" charset="-122"/>
                <a:ea typeface="黑体" panose="02010609060101010101" charset="-122"/>
              </a:rPr>
              <a:t> 22120097</a:t>
            </a:r>
          </a:p>
        </p:txBody>
      </p:sp>
    </p:spTree>
    <p:custDataLst>
      <p:tags r:id="rId1"/>
    </p:custDataLst>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45271" y="433189"/>
            <a:ext cx="11330305" cy="6042660"/>
            <a:chOff x="582" y="1310"/>
            <a:chExt cx="14691" cy="8016"/>
          </a:xfrm>
        </p:grpSpPr>
        <p:sp>
          <p:nvSpPr>
            <p:cNvPr id="35" name="矩形 34"/>
            <p:cNvSpPr/>
            <p:nvPr/>
          </p:nvSpPr>
          <p:spPr>
            <a:xfrm>
              <a:off x="582" y="1310"/>
              <a:ext cx="13714" cy="7404"/>
            </a:xfrm>
            <a:prstGeom prst="rect">
              <a:avLst/>
            </a:prstGeom>
            <a:solidFill>
              <a:schemeClr val="bg1"/>
            </a:solidFill>
            <a:ln>
              <a:solidFill>
                <a:srgbClr val="50271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6" name="平行四边形 35"/>
            <p:cNvSpPr/>
            <p:nvPr/>
          </p:nvSpPr>
          <p:spPr>
            <a:xfrm flipV="1">
              <a:off x="582" y="8714"/>
              <a:ext cx="14691" cy="582"/>
            </a:xfrm>
            <a:prstGeom prst="parallelogram">
              <a:avLst>
                <a:gd name="adj" fmla="val 154295"/>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rot="16200000" flipH="1" flipV="1">
              <a:off x="10775" y="4829"/>
              <a:ext cx="8016" cy="977"/>
            </a:xfrm>
            <a:prstGeom prst="parallelogram">
              <a:avLst>
                <a:gd name="adj" fmla="val 59416"/>
              </a:avLst>
            </a:prstGeom>
            <a:solidFill>
              <a:srgbClr val="33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1373505" y="4038600"/>
            <a:ext cx="8627745" cy="368300"/>
          </a:xfrm>
          <a:prstGeom prst="rect">
            <a:avLst/>
          </a:prstGeom>
          <a:noFill/>
        </p:spPr>
        <p:txBody>
          <a:bodyPr wrap="square" rtlCol="0">
            <a:spAutoFit/>
          </a:bodyPr>
          <a:lstStyle/>
          <a:p>
            <a:pPr algn="ctr"/>
            <a:r>
              <a:rPr>
                <a:cs typeface="+mn-lt"/>
                <a:sym typeface="+mn-ea"/>
              </a:rPr>
              <a:t>How did John work for William</a:t>
            </a:r>
          </a:p>
        </p:txBody>
      </p:sp>
      <p:sp>
        <p:nvSpPr>
          <p:cNvPr id="47" name="椭圆 46"/>
          <p:cNvSpPr/>
          <p:nvPr/>
        </p:nvSpPr>
        <p:spPr>
          <a:xfrm>
            <a:off x="4806315" y="1236345"/>
            <a:ext cx="1854200" cy="1854200"/>
          </a:xfrm>
          <a:prstGeom prst="ellipse">
            <a:avLst/>
          </a:prstGeom>
          <a:solidFill>
            <a:srgbClr val="7E4F27"/>
          </a:solidFill>
          <a:ln w="12700" cmpd="sng">
            <a:no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b="1">
                <a:solidFill>
                  <a:schemeClr val="bg1"/>
                </a:solidFill>
                <a:effectLst>
                  <a:outerShdw blurRad="38100" dist="38100" dir="2700000" algn="tl">
                    <a:srgbClr val="000000">
                      <a:alpha val="43137"/>
                    </a:srgbClr>
                  </a:outerShdw>
                </a:effectLst>
              </a:rPr>
              <a:t>02</a:t>
            </a:r>
            <a:endParaRPr lang="zh-CN" altLang="en-US" sz="7200" b="1">
              <a:solidFill>
                <a:schemeClr val="bg1"/>
              </a:solidFill>
              <a:effectLst>
                <a:outerShdw blurRad="38100" dist="38100" dir="2700000" algn="tl">
                  <a:srgbClr val="000000">
                    <a:alpha val="43137"/>
                  </a:srgbClr>
                </a:outerShdw>
              </a:effectLst>
            </a:endParaRPr>
          </a:p>
        </p:txBody>
      </p:sp>
      <p:sp>
        <p:nvSpPr>
          <p:cNvPr id="41" name="文本框 40"/>
          <p:cNvSpPr txBox="1"/>
          <p:nvPr/>
        </p:nvSpPr>
        <p:spPr>
          <a:xfrm>
            <a:off x="4791075" y="3242945"/>
            <a:ext cx="1869440" cy="706755"/>
          </a:xfrm>
          <a:prstGeom prst="rect">
            <a:avLst/>
          </a:prstGeom>
          <a:noFill/>
        </p:spPr>
        <p:txBody>
          <a:bodyPr wrap="none" rtlCol="0">
            <a:spAutoFit/>
          </a:bodyPr>
          <a:lstStyle/>
          <a:p>
            <a:r>
              <a:rPr lang="en-US" altLang="zh-CN" sz="4000">
                <a:latin typeface="Impact" panose="020B0806030902050204" charset="0"/>
                <a:cs typeface="Impact" panose="020B0806030902050204" charset="0"/>
              </a:rPr>
              <a:t>Process</a:t>
            </a:r>
          </a:p>
        </p:txBody>
      </p:sp>
      <p:sp>
        <p:nvSpPr>
          <p:cNvPr id="6" name="文本框 5"/>
          <p:cNvSpPr txBox="1"/>
          <p:nvPr>
            <p:custDataLst>
              <p:tags r:id="rId2"/>
            </p:custDataLst>
          </p:nvPr>
        </p:nvSpPr>
        <p:spPr>
          <a:xfrm>
            <a:off x="8498840" y="5011420"/>
            <a:ext cx="2231390" cy="706755"/>
          </a:xfrm>
          <a:prstGeom prst="rect">
            <a:avLst/>
          </a:prstGeom>
          <a:noFill/>
        </p:spPr>
        <p:txBody>
          <a:bodyPr wrap="none" rtlCol="0">
            <a:spAutoFit/>
          </a:bodyPr>
          <a:lstStyle/>
          <a:p>
            <a:pPr algn="l"/>
            <a:r>
              <a:rPr lang="zh-CN" altLang="en-US" sz="2000" b="1">
                <a:latin typeface="黑体" panose="02010609060101010101" charset="-122"/>
                <a:ea typeface="黑体" panose="02010609060101010101" charset="-122"/>
                <a:cs typeface="黑体" panose="02010609060101010101" charset="-122"/>
                <a:sym typeface="+mn-ea"/>
              </a:rPr>
              <a:t>张夏欣</a:t>
            </a:r>
            <a:r>
              <a:rPr lang="en-US" altLang="zh-CN" sz="2000" b="1">
                <a:latin typeface="黑体" panose="02010609060101010101" charset="-122"/>
                <a:ea typeface="黑体" panose="02010609060101010101" charset="-122"/>
                <a:cs typeface="黑体" panose="02010609060101010101" charset="-122"/>
                <a:sym typeface="+mn-ea"/>
              </a:rPr>
              <a:t> 23D30009 </a:t>
            </a:r>
          </a:p>
          <a:p>
            <a:pPr algn="l"/>
            <a:r>
              <a:rPr lang="zh-CN" altLang="en-US" sz="2000" b="1">
                <a:latin typeface="黑体" panose="02010609060101010101" charset="-122"/>
                <a:ea typeface="黑体" panose="02010609060101010101" charset="-122"/>
                <a:cs typeface="黑体" panose="02010609060101010101" charset="-122"/>
                <a:sym typeface="+mn-ea"/>
              </a:rPr>
              <a:t>陈炳印</a:t>
            </a:r>
            <a:r>
              <a:rPr lang="en-US" altLang="zh-CN" sz="2000" b="1">
                <a:latin typeface="黑体" panose="02010609060101010101" charset="-122"/>
                <a:ea typeface="黑体" panose="02010609060101010101" charset="-122"/>
                <a:cs typeface="黑体" panose="02010609060101010101" charset="-122"/>
                <a:sym typeface="+mn-ea"/>
              </a:rPr>
              <a:t> 22124022 </a:t>
            </a:r>
            <a:endParaRPr lang="en-US" altLang="zh-CN" sz="2000">
              <a:latin typeface="Kefa Regular" panose="02000506000000020004" charset="0"/>
              <a:cs typeface="Kefa Regular" panose="02000506000000020004" charset="0"/>
            </a:endParaRPr>
          </a:p>
        </p:txBody>
      </p:sp>
    </p:spTree>
    <p:custDataLst>
      <p:tags r:id="rId1"/>
    </p:custDataLst>
  </p:cSld>
  <p:clrMapOvr>
    <a:masterClrMapping/>
  </p:clrMapOvr>
  <p:transition>
    <p:random/>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2FiZmNjYjJkYWI4MGEzMGU5OWE3ZGE5YmZlMTcwZjM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09.xml><?xml version="1.0" encoding="utf-8"?>
<p:tagLst xmlns:a="http://schemas.openxmlformats.org/drawingml/2006/main" xmlns:r="http://schemas.openxmlformats.org/officeDocument/2006/relationships" xmlns:p="http://schemas.openxmlformats.org/presentationml/2006/main">
  <p:tag name="REFSHAPE" val="716624660"/>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11.xml><?xml version="1.0" encoding="utf-8"?>
<p:tagLst xmlns:a="http://schemas.openxmlformats.org/drawingml/2006/main" xmlns:r="http://schemas.openxmlformats.org/officeDocument/2006/relationships" xmlns:p="http://schemas.openxmlformats.org/presentationml/2006/main">
  <p:tag name="REFSHAPE" val="716624660"/>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14.xml><?xml version="1.0" encoding="utf-8"?>
<p:tagLst xmlns:a="http://schemas.openxmlformats.org/drawingml/2006/main" xmlns:r="http://schemas.openxmlformats.org/officeDocument/2006/relationships" xmlns:p="http://schemas.openxmlformats.org/presentationml/2006/main">
  <p:tag name="REFSHAPE" val="716624660"/>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16.xml><?xml version="1.0" encoding="utf-8"?>
<p:tagLst xmlns:a="http://schemas.openxmlformats.org/drawingml/2006/main" xmlns:r="http://schemas.openxmlformats.org/officeDocument/2006/relationships" xmlns:p="http://schemas.openxmlformats.org/presentationml/2006/main">
  <p:tag name="REFSHAPE" val="716624660"/>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18.xml><?xml version="1.0" encoding="utf-8"?>
<p:tagLst xmlns:a="http://schemas.openxmlformats.org/drawingml/2006/main" xmlns:r="http://schemas.openxmlformats.org/officeDocument/2006/relationships" xmlns:p="http://schemas.openxmlformats.org/presentationml/2006/main">
  <p:tag name="REFSHAPE" val="716624660"/>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REFSHAPE" val="716624660"/>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22.xml><?xml version="1.0" encoding="utf-8"?>
<p:tagLst xmlns:a="http://schemas.openxmlformats.org/drawingml/2006/main" xmlns:r="http://schemas.openxmlformats.org/officeDocument/2006/relationships" xmlns:p="http://schemas.openxmlformats.org/presentationml/2006/main">
  <p:tag name="REFSHAPE" val="716624660"/>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24.xml><?xml version="1.0" encoding="utf-8"?>
<p:tagLst xmlns:a="http://schemas.openxmlformats.org/drawingml/2006/main" xmlns:r="http://schemas.openxmlformats.org/officeDocument/2006/relationships" xmlns:p="http://schemas.openxmlformats.org/presentationml/2006/main">
  <p:tag name="REFSHAPE" val="716624660"/>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26.xml><?xml version="1.0" encoding="utf-8"?>
<p:tagLst xmlns:a="http://schemas.openxmlformats.org/drawingml/2006/main" xmlns:r="http://schemas.openxmlformats.org/officeDocument/2006/relationships" xmlns:p="http://schemas.openxmlformats.org/presentationml/2006/main">
  <p:tag name="REFSHAPE" val="716624660"/>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28.xml><?xml version="1.0" encoding="utf-8"?>
<p:tagLst xmlns:a="http://schemas.openxmlformats.org/drawingml/2006/main" xmlns:r="http://schemas.openxmlformats.org/officeDocument/2006/relationships" xmlns:p="http://schemas.openxmlformats.org/presentationml/2006/main">
  <p:tag name="REFSHAPE" val="716624660"/>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REFSHAPE" val="716624660"/>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293.1,&quot;left&quot;:345.9,&quot;top&quot;:124.85,&quot;width&quot;:474.35}"/>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293.1,&quot;left&quot;:345.9,&quot;top&quot;:124.85,&quot;width&quot;:474.35}"/>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293.1,&quot;left&quot;:345.9,&quot;top&quot;:124.85,&quot;width&quot;:474.35}"/>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293.1,&quot;left&quot;:345.9,&quot;top&quot;:124.85,&quot;width&quot;:474.35}"/>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293.1,&quot;left&quot;:345.9,&quot;top&quot;:124.85,&quot;width&quot;:474.35}"/>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293.1,&quot;left&quot;:345.9,&quot;top&quot;:124.85,&quot;width&quot;:474.35}"/>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293.1,&quot;left&quot;:345.9,&quot;top&quot;:124.85,&quot;width&quot;:474.35}"/>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293.1,&quot;left&quot;:345.9,&quot;top&quot;:124.85,&quot;width&quot;:474.35}"/>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293.1,&quot;left&quot;:345.9,&quot;top&quot;:124.85,&quot;width&quot;:474.35}"/>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78.xml><?xml version="1.0" encoding="utf-8"?>
<p:tagLst xmlns:a="http://schemas.openxmlformats.org/drawingml/2006/main" xmlns:r="http://schemas.openxmlformats.org/officeDocument/2006/relationships" xmlns:p="http://schemas.openxmlformats.org/presentationml/2006/main">
  <p:tag name="REFSHAPE" val="716624660"/>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439.5,&quot;left&quot;:63.95,&quot;top&quot;:34.1,&quot;width&quot;:778.15}"/>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82.xml><?xml version="1.0" encoding="utf-8"?>
<p:tagLst xmlns:a="http://schemas.openxmlformats.org/drawingml/2006/main" xmlns:r="http://schemas.openxmlformats.org/officeDocument/2006/relationships" xmlns:p="http://schemas.openxmlformats.org/presentationml/2006/main">
  <p:tag name="REFSHAPE" val="716624660"/>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56.6,&quot;left&quot;:80.05,&quot;top&quot;:76.5,&quot;width&quot;:746.85}"/>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56.6,&quot;left&quot;:80.05,&quot;top&quot;:76.5,&quot;width&quot;:746.85}"/>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56.6,&quot;left&quot;:80.05,&quot;top&quot;:76.5,&quot;width&quot;:746.85}"/>
</p:tagLst>
</file>

<file path=ppt/tags/tag87.xml><?xml version="1.0" encoding="utf-8"?>
<p:tagLst xmlns:a="http://schemas.openxmlformats.org/drawingml/2006/main" xmlns:r="http://schemas.openxmlformats.org/officeDocument/2006/relationships" xmlns:p="http://schemas.openxmlformats.org/presentationml/2006/main">
  <p:tag name="REFSHAPE" val="716624660"/>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1013</Words>
  <Application>Microsoft Office PowerPoint</Application>
  <PresentationFormat>宽屏</PresentationFormat>
  <Paragraphs>106</Paragraphs>
  <Slides>28</Slides>
  <Notes>15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28</vt:i4>
      </vt:variant>
    </vt:vector>
  </HeadingPairs>
  <TitlesOfParts>
    <vt:vector size="37" baseType="lpstr">
      <vt:lpstr>Kefa Regular</vt:lpstr>
      <vt:lpstr>Krungthep</vt:lpstr>
      <vt:lpstr>仿宋</vt:lpstr>
      <vt:lpstr>黑体</vt:lpstr>
      <vt:lpstr>微软雅黑</vt:lpstr>
      <vt:lpstr>Arial</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江豪 汪</cp:lastModifiedBy>
  <cp:revision>134</cp:revision>
  <dcterms:created xsi:type="dcterms:W3CDTF">2023-10-25T10:31:00Z</dcterms:created>
  <dcterms:modified xsi:type="dcterms:W3CDTF">2024-05-11T11:53:20Z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BA6E339C81C74C7D8E672C22155023AE_12</vt:lpwstr>
  </property>
</Properties>
</file>